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2"/>
  </p:notesMasterIdLst>
  <p:handoutMasterIdLst>
    <p:handoutMasterId r:id="rId33"/>
  </p:handoutMasterIdLst>
  <p:sldIdLst>
    <p:sldId id="557" r:id="rId5"/>
    <p:sldId id="574" r:id="rId6"/>
    <p:sldId id="578" r:id="rId7"/>
    <p:sldId id="579" r:id="rId8"/>
    <p:sldId id="580" r:id="rId9"/>
    <p:sldId id="581" r:id="rId10"/>
    <p:sldId id="582" r:id="rId11"/>
    <p:sldId id="583" r:id="rId12"/>
    <p:sldId id="584" r:id="rId13"/>
    <p:sldId id="585" r:id="rId14"/>
    <p:sldId id="586" r:id="rId15"/>
    <p:sldId id="587" r:id="rId16"/>
    <p:sldId id="577" r:id="rId17"/>
    <p:sldId id="588" r:id="rId18"/>
    <p:sldId id="589" r:id="rId19"/>
    <p:sldId id="590" r:id="rId20"/>
    <p:sldId id="591" r:id="rId21"/>
    <p:sldId id="592" r:id="rId22"/>
    <p:sldId id="593" r:id="rId23"/>
    <p:sldId id="594" r:id="rId24"/>
    <p:sldId id="595" r:id="rId25"/>
    <p:sldId id="596" r:id="rId26"/>
    <p:sldId id="597" r:id="rId27"/>
    <p:sldId id="598" r:id="rId28"/>
    <p:sldId id="599" r:id="rId29"/>
    <p:sldId id="559" r:id="rId30"/>
    <p:sldId id="57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1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atava" initials="AH" lastIdx="3" clrIdx="0"/>
  <p:cmAuthor id="1" name="David Alonso" initials="DA" lastIdx="3" clrIdx="1">
    <p:extLst>
      <p:ext uri="{19B8F6BF-5375-455C-9EA6-DF929625EA0E}">
        <p15:presenceInfo xmlns:p15="http://schemas.microsoft.com/office/powerpoint/2012/main" userId="S::dalonso@selfrance.org::60e5f2bd-fcc3-4045-8258-c932d6ffcd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B"/>
    <a:srgbClr val="EF8200"/>
    <a:srgbClr val="00AFB7"/>
    <a:srgbClr val="FFFFFF"/>
    <a:srgbClr val="72AF2F"/>
    <a:srgbClr val="92D050"/>
    <a:srgbClr val="0DB6B9"/>
    <a:srgbClr val="C00000"/>
    <a:srgbClr val="E1021D"/>
    <a:srgbClr val="EC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C9A32-BA87-4079-ADEF-722FA96D3B4A}" v="48" dt="2021-01-25T17:37:36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6400" autoAdjust="0"/>
  </p:normalViewPr>
  <p:slideViewPr>
    <p:cSldViewPr>
      <p:cViewPr varScale="1">
        <p:scale>
          <a:sx n="105" d="100"/>
          <a:sy n="105" d="100"/>
        </p:scale>
        <p:origin x="906" y="90"/>
      </p:cViewPr>
      <p:guideLst>
        <p:guide orient="horz" pos="1117"/>
        <p:guide pos="1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Klawitter" userId="9ac309a4-2611-4afa-a6f8-fdcf20822e74" providerId="ADAL" clId="{1E6C9A32-BA87-4079-ADEF-722FA96D3B4A}"/>
    <pc:docChg chg="undo redo custSel addSld delSld modSld sldOrd">
      <pc:chgData name="Elise Klawitter" userId="9ac309a4-2611-4afa-a6f8-fdcf20822e74" providerId="ADAL" clId="{1E6C9A32-BA87-4079-ADEF-722FA96D3B4A}" dt="2021-02-01T14:36:58.970" v="641" actId="20577"/>
      <pc:docMkLst>
        <pc:docMk/>
      </pc:docMkLst>
      <pc:sldChg chg="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1421226895" sldId="557"/>
        </pc:sldMkLst>
      </pc:sldChg>
      <pc:sldChg chg="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3412336487" sldId="559"/>
        </pc:sldMkLst>
      </pc:sldChg>
      <pc:sldChg chg="del">
        <pc:chgData name="Elise Klawitter" userId="9ac309a4-2611-4afa-a6f8-fdcf20822e74" providerId="ADAL" clId="{1E6C9A32-BA87-4079-ADEF-722FA96D3B4A}" dt="2021-01-25T13:40:45.798" v="15" actId="47"/>
        <pc:sldMkLst>
          <pc:docMk/>
          <pc:sldMk cId="1054477699" sldId="560"/>
        </pc:sldMkLst>
      </pc:sldChg>
      <pc:sldChg chg="del">
        <pc:chgData name="Elise Klawitter" userId="9ac309a4-2611-4afa-a6f8-fdcf20822e74" providerId="ADAL" clId="{1E6C9A32-BA87-4079-ADEF-722FA96D3B4A}" dt="2021-01-25T13:40:56.563" v="16" actId="47"/>
        <pc:sldMkLst>
          <pc:docMk/>
          <pc:sldMk cId="2880660552" sldId="561"/>
        </pc:sldMkLst>
      </pc:sldChg>
      <pc:sldChg chg="del">
        <pc:chgData name="Elise Klawitter" userId="9ac309a4-2611-4afa-a6f8-fdcf20822e74" providerId="ADAL" clId="{1E6C9A32-BA87-4079-ADEF-722FA96D3B4A}" dt="2021-01-25T13:40:56.563" v="16" actId="47"/>
        <pc:sldMkLst>
          <pc:docMk/>
          <pc:sldMk cId="923708004" sldId="563"/>
        </pc:sldMkLst>
      </pc:sldChg>
      <pc:sldChg chg="del">
        <pc:chgData name="Elise Klawitter" userId="9ac309a4-2611-4afa-a6f8-fdcf20822e74" providerId="ADAL" clId="{1E6C9A32-BA87-4079-ADEF-722FA96D3B4A}" dt="2021-01-25T13:41:13.468" v="20" actId="47"/>
        <pc:sldMkLst>
          <pc:docMk/>
          <pc:sldMk cId="2383632900" sldId="564"/>
        </pc:sldMkLst>
      </pc:sldChg>
      <pc:sldChg chg="del">
        <pc:chgData name="Elise Klawitter" userId="9ac309a4-2611-4afa-a6f8-fdcf20822e74" providerId="ADAL" clId="{1E6C9A32-BA87-4079-ADEF-722FA96D3B4A}" dt="2021-01-25T13:40:59.995" v="17" actId="47"/>
        <pc:sldMkLst>
          <pc:docMk/>
          <pc:sldMk cId="2457651656" sldId="565"/>
        </pc:sldMkLst>
      </pc:sldChg>
      <pc:sldChg chg="del">
        <pc:chgData name="Elise Klawitter" userId="9ac309a4-2611-4afa-a6f8-fdcf20822e74" providerId="ADAL" clId="{1E6C9A32-BA87-4079-ADEF-722FA96D3B4A}" dt="2021-01-25T13:41:05.773" v="18" actId="47"/>
        <pc:sldMkLst>
          <pc:docMk/>
          <pc:sldMk cId="598610486" sldId="566"/>
        </pc:sldMkLst>
      </pc:sldChg>
      <pc:sldChg chg="del">
        <pc:chgData name="Elise Klawitter" userId="9ac309a4-2611-4afa-a6f8-fdcf20822e74" providerId="ADAL" clId="{1E6C9A32-BA87-4079-ADEF-722FA96D3B4A}" dt="2021-01-25T13:41:07.770" v="19" actId="47"/>
        <pc:sldMkLst>
          <pc:docMk/>
          <pc:sldMk cId="2927285662" sldId="567"/>
        </pc:sldMkLst>
      </pc:sldChg>
      <pc:sldChg chg="del">
        <pc:chgData name="Elise Klawitter" userId="9ac309a4-2611-4afa-a6f8-fdcf20822e74" providerId="ADAL" clId="{1E6C9A32-BA87-4079-ADEF-722FA96D3B4A}" dt="2021-01-25T13:40:59.995" v="17" actId="47"/>
        <pc:sldMkLst>
          <pc:docMk/>
          <pc:sldMk cId="3137913711" sldId="569"/>
        </pc:sldMkLst>
      </pc:sldChg>
      <pc:sldChg chg="del">
        <pc:chgData name="Elise Klawitter" userId="9ac309a4-2611-4afa-a6f8-fdcf20822e74" providerId="ADAL" clId="{1E6C9A32-BA87-4079-ADEF-722FA96D3B4A}" dt="2021-01-25T13:41:05.773" v="18" actId="47"/>
        <pc:sldMkLst>
          <pc:docMk/>
          <pc:sldMk cId="253767961" sldId="570"/>
        </pc:sldMkLst>
      </pc:sldChg>
      <pc:sldChg chg="modSp del mod ord">
        <pc:chgData name="Elise Klawitter" userId="9ac309a4-2611-4afa-a6f8-fdcf20822e74" providerId="ADAL" clId="{1E6C9A32-BA87-4079-ADEF-722FA96D3B4A}" dt="2021-01-25T13:53:49.936" v="297" actId="47"/>
        <pc:sldMkLst>
          <pc:docMk/>
          <pc:sldMk cId="3534821247" sldId="571"/>
        </pc:sldMkLst>
        <pc:spChg chg="mod">
          <ac:chgData name="Elise Klawitter" userId="9ac309a4-2611-4afa-a6f8-fdcf20822e74" providerId="ADAL" clId="{1E6C9A32-BA87-4079-ADEF-722FA96D3B4A}" dt="2021-01-25T13:41:18.248" v="24" actId="20577"/>
          <ac:spMkLst>
            <pc:docMk/>
            <pc:sldMk cId="3534821247" sldId="571"/>
            <ac:spMk id="8" creationId="{48A7CE82-0ED5-464C-84FC-5C300BECEC02}"/>
          </ac:spMkLst>
        </pc:spChg>
        <pc:spChg chg="mod">
          <ac:chgData name="Elise Klawitter" userId="9ac309a4-2611-4afa-a6f8-fdcf20822e74" providerId="ADAL" clId="{1E6C9A32-BA87-4079-ADEF-722FA96D3B4A}" dt="2021-01-25T13:46:59.837" v="140" actId="20577"/>
          <ac:spMkLst>
            <pc:docMk/>
            <pc:sldMk cId="3534821247" sldId="571"/>
            <ac:spMk id="9" creationId="{61BBF114-C5DE-4905-8FC8-2BFF3AE5F1E4}"/>
          </ac:spMkLst>
        </pc:spChg>
      </pc:sldChg>
      <pc:sldChg chg="del">
        <pc:chgData name="Elise Klawitter" userId="9ac309a4-2611-4afa-a6f8-fdcf20822e74" providerId="ADAL" clId="{1E6C9A32-BA87-4079-ADEF-722FA96D3B4A}" dt="2021-01-25T17:18:36.890" v="457" actId="47"/>
        <pc:sldMkLst>
          <pc:docMk/>
          <pc:sldMk cId="2286523367" sldId="572"/>
        </pc:sldMkLst>
      </pc:sldChg>
      <pc:sldChg chg="del">
        <pc:chgData name="Elise Klawitter" userId="9ac309a4-2611-4afa-a6f8-fdcf20822e74" providerId="ADAL" clId="{1E6C9A32-BA87-4079-ADEF-722FA96D3B4A}" dt="2021-01-25T17:18:36.890" v="457" actId="47"/>
        <pc:sldMkLst>
          <pc:docMk/>
          <pc:sldMk cId="2078235051" sldId="573"/>
        </pc:sldMkLst>
      </pc:sldChg>
      <pc:sldChg chg="modSp mod 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3973566110" sldId="574"/>
        </pc:sldMkLst>
        <pc:spChg chg="mod">
          <ac:chgData name="Elise Klawitter" userId="9ac309a4-2611-4afa-a6f8-fdcf20822e74" providerId="ADAL" clId="{1E6C9A32-BA87-4079-ADEF-722FA96D3B4A}" dt="2021-01-25T13:42:00.103" v="96" actId="1036"/>
          <ac:spMkLst>
            <pc:docMk/>
            <pc:sldMk cId="3973566110" sldId="574"/>
            <ac:spMk id="5" creationId="{607A4F24-56B9-4460-BE23-3BE6C61CE110}"/>
          </ac:spMkLst>
        </pc:spChg>
      </pc:sldChg>
      <pc:sldChg chg="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1204910176" sldId="575"/>
        </pc:sldMkLst>
      </pc:sldChg>
      <pc:sldChg chg="modSp add del mod">
        <pc:chgData name="Elise Klawitter" userId="9ac309a4-2611-4afa-a6f8-fdcf20822e74" providerId="ADAL" clId="{1E6C9A32-BA87-4079-ADEF-722FA96D3B4A}" dt="2021-01-25T17:30:29.132" v="608" actId="47"/>
        <pc:sldMkLst>
          <pc:docMk/>
          <pc:sldMk cId="3789089890" sldId="576"/>
        </pc:sldMkLst>
        <pc:spChg chg="mod">
          <ac:chgData name="Elise Klawitter" userId="9ac309a4-2611-4afa-a6f8-fdcf20822e74" providerId="ADAL" clId="{1E6C9A32-BA87-4079-ADEF-722FA96D3B4A}" dt="2021-01-25T13:40:23.722" v="14" actId="20577"/>
          <ac:spMkLst>
            <pc:docMk/>
            <pc:sldMk cId="3789089890" sldId="576"/>
            <ac:spMk id="5" creationId="{607A4F24-56B9-4460-BE23-3BE6C61CE110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7:10.405" v="631"/>
        <pc:sldMkLst>
          <pc:docMk/>
          <pc:sldMk cId="3575649131" sldId="577"/>
        </pc:sldMkLst>
        <pc:spChg chg="mod">
          <ac:chgData name="Elise Klawitter" userId="9ac309a4-2611-4afa-a6f8-fdcf20822e74" providerId="ADAL" clId="{1E6C9A32-BA87-4079-ADEF-722FA96D3B4A}" dt="2021-01-25T13:42:11.662" v="122" actId="20577"/>
          <ac:spMkLst>
            <pc:docMk/>
            <pc:sldMk cId="3575649131" sldId="577"/>
            <ac:spMk id="5" creationId="{607A4F24-56B9-4460-BE23-3BE6C61CE110}"/>
          </ac:spMkLst>
        </pc:spChg>
      </pc:sldChg>
      <pc:sldChg chg="addSp modSp add mod 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3519186676" sldId="578"/>
        </pc:sldMkLst>
        <pc:spChg chg="mod">
          <ac:chgData name="Elise Klawitter" userId="9ac309a4-2611-4afa-a6f8-fdcf20822e74" providerId="ADAL" clId="{1E6C9A32-BA87-4079-ADEF-722FA96D3B4A}" dt="2021-01-25T13:50:00.132" v="160" actId="207"/>
          <ac:spMkLst>
            <pc:docMk/>
            <pc:sldMk cId="3519186676" sldId="578"/>
            <ac:spMk id="9" creationId="{61BBF114-C5DE-4905-8FC8-2BFF3AE5F1E4}"/>
          </ac:spMkLst>
        </pc:spChg>
        <pc:spChg chg="add mod">
          <ac:chgData name="Elise Klawitter" userId="9ac309a4-2611-4afa-a6f8-fdcf20822e74" providerId="ADAL" clId="{1E6C9A32-BA87-4079-ADEF-722FA96D3B4A}" dt="2021-01-25T13:51:26.134" v="182" actId="164"/>
          <ac:spMkLst>
            <pc:docMk/>
            <pc:sldMk cId="3519186676" sldId="578"/>
            <ac:spMk id="14" creationId="{AC2E70E9-543A-4642-9D87-7D39BE1E3D65}"/>
          </ac:spMkLst>
        </pc:spChg>
        <pc:spChg chg="add mod">
          <ac:chgData name="Elise Klawitter" userId="9ac309a4-2611-4afa-a6f8-fdcf20822e74" providerId="ADAL" clId="{1E6C9A32-BA87-4079-ADEF-722FA96D3B4A}" dt="2021-01-25T13:51:26.134" v="182" actId="164"/>
          <ac:spMkLst>
            <pc:docMk/>
            <pc:sldMk cId="3519186676" sldId="578"/>
            <ac:spMk id="15" creationId="{B9BD0290-1CAA-416F-B0E9-6F0405D2F1D4}"/>
          </ac:spMkLst>
        </pc:spChg>
        <pc:grpChg chg="add mod">
          <ac:chgData name="Elise Klawitter" userId="9ac309a4-2611-4afa-a6f8-fdcf20822e74" providerId="ADAL" clId="{1E6C9A32-BA87-4079-ADEF-722FA96D3B4A}" dt="2021-01-25T13:51:29.759" v="183" actId="12788"/>
          <ac:grpSpMkLst>
            <pc:docMk/>
            <pc:sldMk cId="3519186676" sldId="578"/>
            <ac:grpSpMk id="7" creationId="{01892A4A-044D-42A2-8269-BA75DBC6F3A1}"/>
          </ac:grpSpMkLst>
        </pc:grpChg>
        <pc:picChg chg="add mod">
          <ac:chgData name="Elise Klawitter" userId="9ac309a4-2611-4afa-a6f8-fdcf20822e74" providerId="ADAL" clId="{1E6C9A32-BA87-4079-ADEF-722FA96D3B4A}" dt="2021-01-25T13:51:26.134" v="182" actId="164"/>
          <ac:picMkLst>
            <pc:docMk/>
            <pc:sldMk cId="3519186676" sldId="578"/>
            <ac:picMk id="4" creationId="{2EF0DD17-558F-4BF7-9C21-1ED0BE9ABE1C}"/>
          </ac:picMkLst>
        </pc:picChg>
        <pc:picChg chg="add mod">
          <ac:chgData name="Elise Klawitter" userId="9ac309a4-2611-4afa-a6f8-fdcf20822e74" providerId="ADAL" clId="{1E6C9A32-BA87-4079-ADEF-722FA96D3B4A}" dt="2021-01-25T13:51:26.134" v="182" actId="164"/>
          <ac:picMkLst>
            <pc:docMk/>
            <pc:sldMk cId="3519186676" sldId="578"/>
            <ac:picMk id="6" creationId="{6940A056-1662-49C9-9ECC-79A5FE7CE792}"/>
          </ac:picMkLst>
        </pc:picChg>
      </pc:sldChg>
      <pc:sldChg chg="addSp delSp modSp add mod 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1181724956" sldId="579"/>
        </pc:sldMkLst>
        <pc:spChg chg="del mod topLvl">
          <ac:chgData name="Elise Klawitter" userId="9ac309a4-2611-4afa-a6f8-fdcf20822e74" providerId="ADAL" clId="{1E6C9A32-BA87-4079-ADEF-722FA96D3B4A}" dt="2021-01-25T13:52:10.161" v="188" actId="478"/>
          <ac:spMkLst>
            <pc:docMk/>
            <pc:sldMk cId="1181724956" sldId="579"/>
            <ac:spMk id="14" creationId="{AC2E70E9-543A-4642-9D87-7D39BE1E3D65}"/>
          </ac:spMkLst>
        </pc:spChg>
        <pc:spChg chg="mod topLvl">
          <ac:chgData name="Elise Klawitter" userId="9ac309a4-2611-4afa-a6f8-fdcf20822e74" providerId="ADAL" clId="{1E6C9A32-BA87-4079-ADEF-722FA96D3B4A}" dt="2021-01-25T13:53:24.314" v="293" actId="164"/>
          <ac:spMkLst>
            <pc:docMk/>
            <pc:sldMk cId="1181724956" sldId="579"/>
            <ac:spMk id="15" creationId="{B9BD0290-1CAA-416F-B0E9-6F0405D2F1D4}"/>
          </ac:spMkLst>
        </pc:spChg>
        <pc:grpChg chg="add mod">
          <ac:chgData name="Elise Klawitter" userId="9ac309a4-2611-4afa-a6f8-fdcf20822e74" providerId="ADAL" clId="{1E6C9A32-BA87-4079-ADEF-722FA96D3B4A}" dt="2021-01-25T13:53:39.779" v="295" actId="12788"/>
          <ac:grpSpMkLst>
            <pc:docMk/>
            <pc:sldMk cId="1181724956" sldId="579"/>
            <ac:grpSpMk id="2" creationId="{607C3065-2647-4166-B4C1-2229CBE0132F}"/>
          </ac:grpSpMkLst>
        </pc:grpChg>
        <pc:grpChg chg="del">
          <ac:chgData name="Elise Klawitter" userId="9ac309a4-2611-4afa-a6f8-fdcf20822e74" providerId="ADAL" clId="{1E6C9A32-BA87-4079-ADEF-722FA96D3B4A}" dt="2021-01-25T13:52:05.305" v="185" actId="165"/>
          <ac:grpSpMkLst>
            <pc:docMk/>
            <pc:sldMk cId="1181724956" sldId="579"/>
            <ac:grpSpMk id="7" creationId="{01892A4A-044D-42A2-8269-BA75DBC6F3A1}"/>
          </ac:grpSpMkLst>
        </pc:grpChg>
        <pc:picChg chg="mod">
          <ac:chgData name="Elise Klawitter" userId="9ac309a4-2611-4afa-a6f8-fdcf20822e74" providerId="ADAL" clId="{1E6C9A32-BA87-4079-ADEF-722FA96D3B4A}" dt="2021-01-25T17:35:34.395" v="612" actId="1076"/>
          <ac:picMkLst>
            <pc:docMk/>
            <pc:sldMk cId="1181724956" sldId="579"/>
            <ac:picMk id="3" creationId="{AA7CF48E-E1C1-4F55-AD1A-D9AA75D38A58}"/>
          </ac:picMkLst>
        </pc:picChg>
        <pc:picChg chg="mod topLvl">
          <ac:chgData name="Elise Klawitter" userId="9ac309a4-2611-4afa-a6f8-fdcf20822e74" providerId="ADAL" clId="{1E6C9A32-BA87-4079-ADEF-722FA96D3B4A}" dt="2021-01-25T13:53:24.314" v="293" actId="164"/>
          <ac:picMkLst>
            <pc:docMk/>
            <pc:sldMk cId="1181724956" sldId="579"/>
            <ac:picMk id="4" creationId="{2EF0DD17-558F-4BF7-9C21-1ED0BE9ABE1C}"/>
          </ac:picMkLst>
        </pc:picChg>
        <pc:picChg chg="del mod topLvl">
          <ac:chgData name="Elise Klawitter" userId="9ac309a4-2611-4afa-a6f8-fdcf20822e74" providerId="ADAL" clId="{1E6C9A32-BA87-4079-ADEF-722FA96D3B4A}" dt="2021-01-25T13:52:07.947" v="187" actId="478"/>
          <ac:picMkLst>
            <pc:docMk/>
            <pc:sldMk cId="1181724956" sldId="579"/>
            <ac:picMk id="6" creationId="{6940A056-1662-49C9-9ECC-79A5FE7CE792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7:36.925" v="639"/>
        <pc:sldMkLst>
          <pc:docMk/>
          <pc:sldMk cId="1119947671" sldId="580"/>
        </pc:sldMkLst>
        <pc:spChg chg="mod">
          <ac:chgData name="Elise Klawitter" userId="9ac309a4-2611-4afa-a6f8-fdcf20822e74" providerId="ADAL" clId="{1E6C9A32-BA87-4079-ADEF-722FA96D3B4A}" dt="2021-01-25T13:54:09.451" v="302"/>
          <ac:spMkLst>
            <pc:docMk/>
            <pc:sldMk cId="1119947671" sldId="580"/>
            <ac:spMk id="9" creationId="{61BBF114-C5DE-4905-8FC8-2BFF3AE5F1E4}"/>
          </ac:spMkLst>
        </pc:spChg>
      </pc:sldChg>
      <pc:sldChg chg="addSp delSp modSp add mod ord replId modAnim">
        <pc:chgData name="Elise Klawitter" userId="9ac309a4-2611-4afa-a6f8-fdcf20822e74" providerId="ADAL" clId="{1E6C9A32-BA87-4079-ADEF-722FA96D3B4A}" dt="2021-01-25T17:37:32.999" v="638"/>
        <pc:sldMkLst>
          <pc:docMk/>
          <pc:sldMk cId="3747116572" sldId="581"/>
        </pc:sldMkLst>
        <pc:spChg chg="mod">
          <ac:chgData name="Elise Klawitter" userId="9ac309a4-2611-4afa-a6f8-fdcf20822e74" providerId="ADAL" clId="{1E6C9A32-BA87-4079-ADEF-722FA96D3B4A}" dt="2021-01-25T13:57:07.658" v="379"/>
          <ac:spMkLst>
            <pc:docMk/>
            <pc:sldMk cId="3747116572" sldId="581"/>
            <ac:spMk id="9" creationId="{61BBF114-C5DE-4905-8FC8-2BFF3AE5F1E4}"/>
          </ac:spMkLst>
        </pc:spChg>
        <pc:spChg chg="mod topLvl">
          <ac:chgData name="Elise Klawitter" userId="9ac309a4-2611-4afa-a6f8-fdcf20822e74" providerId="ADAL" clId="{1E6C9A32-BA87-4079-ADEF-722FA96D3B4A}" dt="2021-01-25T13:55:04.372" v="356" actId="20577"/>
          <ac:spMkLst>
            <pc:docMk/>
            <pc:sldMk cId="3747116572" sldId="581"/>
            <ac:spMk id="15" creationId="{B9BD0290-1CAA-416F-B0E9-6F0405D2F1D4}"/>
          </ac:spMkLst>
        </pc:spChg>
        <pc:grpChg chg="del">
          <ac:chgData name="Elise Klawitter" userId="9ac309a4-2611-4afa-a6f8-fdcf20822e74" providerId="ADAL" clId="{1E6C9A32-BA87-4079-ADEF-722FA96D3B4A}" dt="2021-01-25T13:54:37.037" v="306" actId="478"/>
          <ac:grpSpMkLst>
            <pc:docMk/>
            <pc:sldMk cId="3747116572" sldId="581"/>
            <ac:grpSpMk id="2" creationId="{607C3065-2647-4166-B4C1-2229CBE0132F}"/>
          </ac:grpSpMkLst>
        </pc:grpChg>
        <pc:picChg chg="del topLvl">
          <ac:chgData name="Elise Klawitter" userId="9ac309a4-2611-4afa-a6f8-fdcf20822e74" providerId="ADAL" clId="{1E6C9A32-BA87-4079-ADEF-722FA96D3B4A}" dt="2021-01-25T13:54:37.037" v="306" actId="478"/>
          <ac:picMkLst>
            <pc:docMk/>
            <pc:sldMk cId="3747116572" sldId="581"/>
            <ac:picMk id="4" creationId="{2EF0DD17-558F-4BF7-9C21-1ED0BE9ABE1C}"/>
          </ac:picMkLst>
        </pc:picChg>
        <pc:picChg chg="add mod modVis">
          <ac:chgData name="Elise Klawitter" userId="9ac309a4-2611-4afa-a6f8-fdcf20822e74" providerId="ADAL" clId="{1E6C9A32-BA87-4079-ADEF-722FA96D3B4A}" dt="2021-01-25T13:54:39.373" v="307" actId="14429"/>
          <ac:picMkLst>
            <pc:docMk/>
            <pc:sldMk cId="3747116572" sldId="581"/>
            <ac:picMk id="12" creationId="{5AF03D4F-0743-442F-965B-BF585D68DB13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7:30.238" v="637"/>
        <pc:sldMkLst>
          <pc:docMk/>
          <pc:sldMk cId="847840605" sldId="582"/>
        </pc:sldMkLst>
        <pc:spChg chg="mod">
          <ac:chgData name="Elise Klawitter" userId="9ac309a4-2611-4afa-a6f8-fdcf20822e74" providerId="ADAL" clId="{1E6C9A32-BA87-4079-ADEF-722FA96D3B4A}" dt="2021-01-25T13:56:48.131" v="378"/>
          <ac:spMkLst>
            <pc:docMk/>
            <pc:sldMk cId="847840605" sldId="582"/>
            <ac:spMk id="9" creationId="{61BBF114-C5DE-4905-8FC8-2BFF3AE5F1E4}"/>
          </ac:spMkLst>
        </pc:spChg>
      </pc:sldChg>
      <pc:sldChg chg="modSp add mod ord replId modAnim">
        <pc:chgData name="Elise Klawitter" userId="9ac309a4-2611-4afa-a6f8-fdcf20822e74" providerId="ADAL" clId="{1E6C9A32-BA87-4079-ADEF-722FA96D3B4A}" dt="2021-01-25T17:37:27.389" v="636"/>
        <pc:sldMkLst>
          <pc:docMk/>
          <pc:sldMk cId="915176932" sldId="583"/>
        </pc:sldMkLst>
        <pc:spChg chg="mod">
          <ac:chgData name="Elise Klawitter" userId="9ac309a4-2611-4afa-a6f8-fdcf20822e74" providerId="ADAL" clId="{1E6C9A32-BA87-4079-ADEF-722FA96D3B4A}" dt="2021-01-25T13:55:35.152" v="367" actId="20577"/>
          <ac:spMkLst>
            <pc:docMk/>
            <pc:sldMk cId="915176932" sldId="583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3:56:30.035" v="377" actId="1076"/>
          <ac:spMkLst>
            <pc:docMk/>
            <pc:sldMk cId="915176932" sldId="583"/>
            <ac:spMk id="15" creationId="{B9BD0290-1CAA-416F-B0E9-6F0405D2F1D4}"/>
          </ac:spMkLst>
        </pc:spChg>
        <pc:grpChg chg="mod">
          <ac:chgData name="Elise Klawitter" userId="9ac309a4-2611-4afa-a6f8-fdcf20822e74" providerId="ADAL" clId="{1E6C9A32-BA87-4079-ADEF-722FA96D3B4A}" dt="2021-01-25T13:56:08.444" v="372"/>
          <ac:grpSpMkLst>
            <pc:docMk/>
            <pc:sldMk cId="915176932" sldId="583"/>
            <ac:grpSpMk id="2" creationId="{607C3065-2647-4166-B4C1-2229CBE0132F}"/>
          </ac:grpSpMkLst>
        </pc:grpChg>
        <pc:picChg chg="mod">
          <ac:chgData name="Elise Klawitter" userId="9ac309a4-2611-4afa-a6f8-fdcf20822e74" providerId="ADAL" clId="{1E6C9A32-BA87-4079-ADEF-722FA96D3B4A}" dt="2021-01-25T13:56:08.444" v="372"/>
          <ac:picMkLst>
            <pc:docMk/>
            <pc:sldMk cId="915176932" sldId="583"/>
            <ac:picMk id="4" creationId="{2EF0DD17-558F-4BF7-9C21-1ED0BE9ABE1C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7:24.468" v="635"/>
        <pc:sldMkLst>
          <pc:docMk/>
          <pc:sldMk cId="3544750507" sldId="584"/>
        </pc:sldMkLst>
        <pc:spChg chg="mod">
          <ac:chgData name="Elise Klawitter" userId="9ac309a4-2611-4afa-a6f8-fdcf20822e74" providerId="ADAL" clId="{1E6C9A32-BA87-4079-ADEF-722FA96D3B4A}" dt="2021-01-25T13:59:15.090" v="387"/>
          <ac:spMkLst>
            <pc:docMk/>
            <pc:sldMk cId="3544750507" sldId="584"/>
            <ac:spMk id="9" creationId="{61BBF114-C5DE-4905-8FC8-2BFF3AE5F1E4}"/>
          </ac:spMkLst>
        </pc:spChg>
      </pc:sldChg>
      <pc:sldChg chg="addSp delSp modSp add mod ord replId modAnim">
        <pc:chgData name="Elise Klawitter" userId="9ac309a4-2611-4afa-a6f8-fdcf20822e74" providerId="ADAL" clId="{1E6C9A32-BA87-4079-ADEF-722FA96D3B4A}" dt="2021-01-25T17:37:21.560" v="634"/>
        <pc:sldMkLst>
          <pc:docMk/>
          <pc:sldMk cId="1544332273" sldId="585"/>
        </pc:sldMkLst>
        <pc:spChg chg="mod">
          <ac:chgData name="Elise Klawitter" userId="9ac309a4-2611-4afa-a6f8-fdcf20822e74" providerId="ADAL" clId="{1E6C9A32-BA87-4079-ADEF-722FA96D3B4A}" dt="2021-01-25T13:59:24.839" v="392"/>
          <ac:spMkLst>
            <pc:docMk/>
            <pc:sldMk cId="1544332273" sldId="585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16:42.385" v="408" actId="403"/>
          <ac:spMkLst>
            <pc:docMk/>
            <pc:sldMk cId="1544332273" sldId="585"/>
            <ac:spMk id="15" creationId="{B9BD0290-1CAA-416F-B0E9-6F0405D2F1D4}"/>
          </ac:spMkLst>
        </pc:spChg>
        <pc:picChg chg="add del mod">
          <ac:chgData name="Elise Klawitter" userId="9ac309a4-2611-4afa-a6f8-fdcf20822e74" providerId="ADAL" clId="{1E6C9A32-BA87-4079-ADEF-722FA96D3B4A}" dt="2021-01-25T14:08:58.798" v="394" actId="478"/>
          <ac:picMkLst>
            <pc:docMk/>
            <pc:sldMk cId="1544332273" sldId="585"/>
            <ac:picMk id="4" creationId="{B7BEDD54-1CB9-4CE4-9E82-CEA8A1495E19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7:18.457" v="633"/>
        <pc:sldMkLst>
          <pc:docMk/>
          <pc:sldMk cId="4209699437" sldId="586"/>
        </pc:sldMkLst>
        <pc:spChg chg="mod">
          <ac:chgData name="Elise Klawitter" userId="9ac309a4-2611-4afa-a6f8-fdcf20822e74" providerId="ADAL" clId="{1E6C9A32-BA87-4079-ADEF-722FA96D3B4A}" dt="2021-01-25T17:17:15.787" v="449" actId="20577"/>
          <ac:spMkLst>
            <pc:docMk/>
            <pc:sldMk cId="4209699437" sldId="586"/>
            <ac:spMk id="9" creationId="{61BBF114-C5DE-4905-8FC8-2BFF3AE5F1E4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7:14.106" v="632"/>
        <pc:sldMkLst>
          <pc:docMk/>
          <pc:sldMk cId="1512752941" sldId="587"/>
        </pc:sldMkLst>
        <pc:spChg chg="mod">
          <ac:chgData name="Elise Klawitter" userId="9ac309a4-2611-4afa-a6f8-fdcf20822e74" providerId="ADAL" clId="{1E6C9A32-BA87-4079-ADEF-722FA96D3B4A}" dt="2021-01-25T17:21:08.910" v="465"/>
          <ac:spMkLst>
            <pc:docMk/>
            <pc:sldMk cId="1512752941" sldId="587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17:51.914" v="456"/>
          <ac:spMkLst>
            <pc:docMk/>
            <pc:sldMk cId="1512752941" sldId="587"/>
            <ac:spMk id="15" creationId="{B9BD0290-1CAA-416F-B0E9-6F0405D2F1D4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6:57.588" v="630"/>
        <pc:sldMkLst>
          <pc:docMk/>
          <pc:sldMk cId="2960915531" sldId="588"/>
        </pc:sldMkLst>
        <pc:spChg chg="mod">
          <ac:chgData name="Elise Klawitter" userId="9ac309a4-2611-4afa-a6f8-fdcf20822e74" providerId="ADAL" clId="{1E6C9A32-BA87-4079-ADEF-722FA96D3B4A}" dt="2021-01-25T17:20:25.475" v="464"/>
          <ac:spMkLst>
            <pc:docMk/>
            <pc:sldMk cId="2960915531" sldId="588"/>
            <ac:spMk id="9" creationId="{61BBF114-C5DE-4905-8FC8-2BFF3AE5F1E4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6:54.854" v="629"/>
        <pc:sldMkLst>
          <pc:docMk/>
          <pc:sldMk cId="460310024" sldId="589"/>
        </pc:sldMkLst>
        <pc:spChg chg="mod">
          <ac:chgData name="Elise Klawitter" userId="9ac309a4-2611-4afa-a6f8-fdcf20822e74" providerId="ADAL" clId="{1E6C9A32-BA87-4079-ADEF-722FA96D3B4A}" dt="2021-01-25T17:21:26.663" v="466"/>
          <ac:spMkLst>
            <pc:docMk/>
            <pc:sldMk cId="460310024" sldId="589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21:50.089" v="472"/>
          <ac:spMkLst>
            <pc:docMk/>
            <pc:sldMk cId="460310024" sldId="589"/>
            <ac:spMk id="15" creationId="{B9BD0290-1CAA-416F-B0E9-6F0405D2F1D4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6:51.495" v="628"/>
        <pc:sldMkLst>
          <pc:docMk/>
          <pc:sldMk cId="2174979157" sldId="590"/>
        </pc:sldMkLst>
        <pc:spChg chg="mod">
          <ac:chgData name="Elise Klawitter" userId="9ac309a4-2611-4afa-a6f8-fdcf20822e74" providerId="ADAL" clId="{1E6C9A32-BA87-4079-ADEF-722FA96D3B4A}" dt="2021-01-25T17:30:16.673" v="607"/>
          <ac:spMkLst>
            <pc:docMk/>
            <pc:sldMk cId="2174979157" sldId="590"/>
            <ac:spMk id="9" creationId="{61BBF114-C5DE-4905-8FC8-2BFF3AE5F1E4}"/>
          </ac:spMkLst>
        </pc:spChg>
      </pc:sldChg>
      <pc:sldChg chg="addSp modSp add mod ord replId modAnim">
        <pc:chgData name="Elise Klawitter" userId="9ac309a4-2611-4afa-a6f8-fdcf20822e74" providerId="ADAL" clId="{1E6C9A32-BA87-4079-ADEF-722FA96D3B4A}" dt="2021-01-25T17:36:48.219" v="627"/>
        <pc:sldMkLst>
          <pc:docMk/>
          <pc:sldMk cId="1301110182" sldId="591"/>
        </pc:sldMkLst>
        <pc:spChg chg="mod">
          <ac:chgData name="Elise Klawitter" userId="9ac309a4-2611-4afa-a6f8-fdcf20822e74" providerId="ADAL" clId="{1E6C9A32-BA87-4079-ADEF-722FA96D3B4A}" dt="2021-01-25T17:22:09.405" v="479"/>
          <ac:spMkLst>
            <pc:docMk/>
            <pc:sldMk cId="1301110182" sldId="591"/>
            <ac:spMk id="9" creationId="{61BBF114-C5DE-4905-8FC8-2BFF3AE5F1E4}"/>
          </ac:spMkLst>
        </pc:spChg>
        <pc:spChg chg="mod modVis">
          <ac:chgData name="Elise Klawitter" userId="9ac309a4-2611-4afa-a6f8-fdcf20822e74" providerId="ADAL" clId="{1E6C9A32-BA87-4079-ADEF-722FA96D3B4A}" dt="2021-01-25T17:23:20.027" v="508" actId="14429"/>
          <ac:spMkLst>
            <pc:docMk/>
            <pc:sldMk cId="1301110182" sldId="591"/>
            <ac:spMk id="15" creationId="{B9BD0290-1CAA-416F-B0E9-6F0405D2F1D4}"/>
          </ac:spMkLst>
        </pc:spChg>
        <pc:picChg chg="mod modVis">
          <ac:chgData name="Elise Klawitter" userId="9ac309a4-2611-4afa-a6f8-fdcf20822e74" providerId="ADAL" clId="{1E6C9A32-BA87-4079-ADEF-722FA96D3B4A}" dt="2021-01-25T17:23:20.946" v="509" actId="14430"/>
          <ac:picMkLst>
            <pc:docMk/>
            <pc:sldMk cId="1301110182" sldId="591"/>
            <ac:picMk id="4" creationId="{2EF0DD17-558F-4BF7-9C21-1ED0BE9ABE1C}"/>
          </ac:picMkLst>
        </pc:picChg>
        <pc:picChg chg="add mod modVis">
          <ac:chgData name="Elise Klawitter" userId="9ac309a4-2611-4afa-a6f8-fdcf20822e74" providerId="ADAL" clId="{1E6C9A32-BA87-4079-ADEF-722FA96D3B4A}" dt="2021-01-25T17:23:17.535" v="506" actId="14429"/>
          <ac:picMkLst>
            <pc:docMk/>
            <pc:sldMk cId="1301110182" sldId="591"/>
            <ac:picMk id="12" creationId="{E0B75B72-73D5-4F99-89EC-6B626AFEB2B3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6:45.166" v="626"/>
        <pc:sldMkLst>
          <pc:docMk/>
          <pc:sldMk cId="3972590847" sldId="592"/>
        </pc:sldMkLst>
        <pc:spChg chg="mod">
          <ac:chgData name="Elise Klawitter" userId="9ac309a4-2611-4afa-a6f8-fdcf20822e74" providerId="ADAL" clId="{1E6C9A32-BA87-4079-ADEF-722FA96D3B4A}" dt="2021-01-25T17:24:10.570" v="516"/>
          <ac:spMkLst>
            <pc:docMk/>
            <pc:sldMk cId="3972590847" sldId="592"/>
            <ac:spMk id="9" creationId="{61BBF114-C5DE-4905-8FC8-2BFF3AE5F1E4}"/>
          </ac:spMkLst>
        </pc:spChg>
      </pc:sldChg>
      <pc:sldChg chg="modSp add mod ord replId modAnim">
        <pc:chgData name="Elise Klawitter" userId="9ac309a4-2611-4afa-a6f8-fdcf20822e74" providerId="ADAL" clId="{1E6C9A32-BA87-4079-ADEF-722FA96D3B4A}" dt="2021-02-01T14:36:58.970" v="641" actId="20577"/>
        <pc:sldMkLst>
          <pc:docMk/>
          <pc:sldMk cId="2330265799" sldId="593"/>
        </pc:sldMkLst>
        <pc:spChg chg="mod">
          <ac:chgData name="Elise Klawitter" userId="9ac309a4-2611-4afa-a6f8-fdcf20822e74" providerId="ADAL" clId="{1E6C9A32-BA87-4079-ADEF-722FA96D3B4A}" dt="2021-01-25T17:23:35.757" v="515"/>
          <ac:spMkLst>
            <pc:docMk/>
            <pc:sldMk cId="2330265799" sldId="593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2-01T14:36:58.970" v="641" actId="20577"/>
          <ac:spMkLst>
            <pc:docMk/>
            <pc:sldMk cId="2330265799" sldId="593"/>
            <ac:spMk id="15" creationId="{B9BD0290-1CAA-416F-B0E9-6F0405D2F1D4}"/>
          </ac:spMkLst>
        </pc:spChg>
        <pc:grpChg chg="mod">
          <ac:chgData name="Elise Klawitter" userId="9ac309a4-2611-4afa-a6f8-fdcf20822e74" providerId="ADAL" clId="{1E6C9A32-BA87-4079-ADEF-722FA96D3B4A}" dt="2021-01-25T17:25:04.516" v="524"/>
          <ac:grpSpMkLst>
            <pc:docMk/>
            <pc:sldMk cId="2330265799" sldId="593"/>
            <ac:grpSpMk id="2" creationId="{607C3065-2647-4166-B4C1-2229CBE0132F}"/>
          </ac:grpSpMkLst>
        </pc:grpChg>
        <pc:picChg chg="mod">
          <ac:chgData name="Elise Klawitter" userId="9ac309a4-2611-4afa-a6f8-fdcf20822e74" providerId="ADAL" clId="{1E6C9A32-BA87-4079-ADEF-722FA96D3B4A}" dt="2021-01-25T17:25:04.516" v="524"/>
          <ac:picMkLst>
            <pc:docMk/>
            <pc:sldMk cId="2330265799" sldId="593"/>
            <ac:picMk id="4" creationId="{2EF0DD17-558F-4BF7-9C21-1ED0BE9ABE1C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6:37.606" v="624"/>
        <pc:sldMkLst>
          <pc:docMk/>
          <pc:sldMk cId="3809744254" sldId="594"/>
        </pc:sldMkLst>
        <pc:spChg chg="mod">
          <ac:chgData name="Elise Klawitter" userId="9ac309a4-2611-4afa-a6f8-fdcf20822e74" providerId="ADAL" clId="{1E6C9A32-BA87-4079-ADEF-722FA96D3B4A}" dt="2021-01-25T17:26:13.076" v="549" actId="20577"/>
          <ac:spMkLst>
            <pc:docMk/>
            <pc:sldMk cId="3809744254" sldId="594"/>
            <ac:spMk id="9" creationId="{61BBF114-C5DE-4905-8FC8-2BFF3AE5F1E4}"/>
          </ac:spMkLst>
        </pc:spChg>
      </pc:sldChg>
      <pc:sldChg chg="modSp add mod ord modAnim">
        <pc:chgData name="Elise Klawitter" userId="9ac309a4-2611-4afa-a6f8-fdcf20822e74" providerId="ADAL" clId="{1E6C9A32-BA87-4079-ADEF-722FA96D3B4A}" dt="2021-01-25T17:36:34.833" v="623"/>
        <pc:sldMkLst>
          <pc:docMk/>
          <pc:sldMk cId="4184050979" sldId="595"/>
        </pc:sldMkLst>
        <pc:spChg chg="mod">
          <ac:chgData name="Elise Klawitter" userId="9ac309a4-2611-4afa-a6f8-fdcf20822e74" providerId="ADAL" clId="{1E6C9A32-BA87-4079-ADEF-722FA96D3B4A}" dt="2021-01-25T17:29:52.443" v="606"/>
          <ac:spMkLst>
            <pc:docMk/>
            <pc:sldMk cId="4184050979" sldId="595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26:45.804" v="557" actId="1076"/>
          <ac:spMkLst>
            <pc:docMk/>
            <pc:sldMk cId="4184050979" sldId="595"/>
            <ac:spMk id="15" creationId="{B9BD0290-1CAA-416F-B0E9-6F0405D2F1D4}"/>
          </ac:spMkLst>
        </pc:spChg>
        <pc:grpChg chg="mod">
          <ac:chgData name="Elise Klawitter" userId="9ac309a4-2611-4afa-a6f8-fdcf20822e74" providerId="ADAL" clId="{1E6C9A32-BA87-4079-ADEF-722FA96D3B4A}" dt="2021-01-25T17:26:36.425" v="554"/>
          <ac:grpSpMkLst>
            <pc:docMk/>
            <pc:sldMk cId="4184050979" sldId="595"/>
            <ac:grpSpMk id="2" creationId="{607C3065-2647-4166-B4C1-2229CBE0132F}"/>
          </ac:grpSpMkLst>
        </pc:grpChg>
        <pc:picChg chg="mod">
          <ac:chgData name="Elise Klawitter" userId="9ac309a4-2611-4afa-a6f8-fdcf20822e74" providerId="ADAL" clId="{1E6C9A32-BA87-4079-ADEF-722FA96D3B4A}" dt="2021-01-25T17:26:36.425" v="554"/>
          <ac:picMkLst>
            <pc:docMk/>
            <pc:sldMk cId="4184050979" sldId="595"/>
            <ac:picMk id="4" creationId="{2EF0DD17-558F-4BF7-9C21-1ED0BE9ABE1C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6:30.786" v="622"/>
        <pc:sldMkLst>
          <pc:docMk/>
          <pc:sldMk cId="3805368945" sldId="596"/>
        </pc:sldMkLst>
        <pc:spChg chg="mod">
          <ac:chgData name="Elise Klawitter" userId="9ac309a4-2611-4afa-a6f8-fdcf20822e74" providerId="ADAL" clId="{1E6C9A32-BA87-4079-ADEF-722FA96D3B4A}" dt="2021-01-25T17:27:24.214" v="563"/>
          <ac:spMkLst>
            <pc:docMk/>
            <pc:sldMk cId="3805368945" sldId="596"/>
            <ac:spMk id="9" creationId="{61BBF114-C5DE-4905-8FC8-2BFF3AE5F1E4}"/>
          </ac:spMkLst>
        </pc:spChg>
      </pc:sldChg>
      <pc:sldChg chg="modSp add mod ord replId modAnim">
        <pc:chgData name="Elise Klawitter" userId="9ac309a4-2611-4afa-a6f8-fdcf20822e74" providerId="ADAL" clId="{1E6C9A32-BA87-4079-ADEF-722FA96D3B4A}" dt="2021-01-25T17:36:27.244" v="621"/>
        <pc:sldMkLst>
          <pc:docMk/>
          <pc:sldMk cId="289733195" sldId="597"/>
        </pc:sldMkLst>
        <pc:spChg chg="mod">
          <ac:chgData name="Elise Klawitter" userId="9ac309a4-2611-4afa-a6f8-fdcf20822e74" providerId="ADAL" clId="{1E6C9A32-BA87-4079-ADEF-722FA96D3B4A}" dt="2021-01-25T17:27:44.494" v="578"/>
          <ac:spMkLst>
            <pc:docMk/>
            <pc:sldMk cId="289733195" sldId="597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28:33.419" v="592" actId="20577"/>
          <ac:spMkLst>
            <pc:docMk/>
            <pc:sldMk cId="289733195" sldId="597"/>
            <ac:spMk id="15" creationId="{B9BD0290-1CAA-416F-B0E9-6F0405D2F1D4}"/>
          </ac:spMkLst>
        </pc:spChg>
        <pc:grpChg chg="mod">
          <ac:chgData name="Elise Klawitter" userId="9ac309a4-2611-4afa-a6f8-fdcf20822e74" providerId="ADAL" clId="{1E6C9A32-BA87-4079-ADEF-722FA96D3B4A}" dt="2021-01-25T17:28:25.489" v="588"/>
          <ac:grpSpMkLst>
            <pc:docMk/>
            <pc:sldMk cId="289733195" sldId="597"/>
            <ac:grpSpMk id="2" creationId="{607C3065-2647-4166-B4C1-2229CBE0132F}"/>
          </ac:grpSpMkLst>
        </pc:grpChg>
        <pc:picChg chg="mod modVis">
          <ac:chgData name="Elise Klawitter" userId="9ac309a4-2611-4afa-a6f8-fdcf20822e74" providerId="ADAL" clId="{1E6C9A32-BA87-4079-ADEF-722FA96D3B4A}" dt="2021-01-25T17:28:38.332" v="594" actId="14429"/>
          <ac:picMkLst>
            <pc:docMk/>
            <pc:sldMk cId="289733195" sldId="597"/>
            <ac:picMk id="4" creationId="{2EF0DD17-558F-4BF7-9C21-1ED0BE9ABE1C}"/>
          </ac:picMkLst>
        </pc:picChg>
        <pc:picChg chg="mod modVis">
          <ac:chgData name="Elise Klawitter" userId="9ac309a4-2611-4afa-a6f8-fdcf20822e74" providerId="ADAL" clId="{1E6C9A32-BA87-4079-ADEF-722FA96D3B4A}" dt="2021-01-25T17:28:35.716" v="593" actId="14430"/>
          <ac:picMkLst>
            <pc:docMk/>
            <pc:sldMk cId="289733195" sldId="597"/>
            <ac:picMk id="12" creationId="{E0B75B72-73D5-4F99-89EC-6B626AFEB2B3}"/>
          </ac:picMkLst>
        </pc:picChg>
      </pc:sldChg>
      <pc:sldChg chg="modSp add mod or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1387388117" sldId="598"/>
        </pc:sldMkLst>
        <pc:spChg chg="mod">
          <ac:chgData name="Elise Klawitter" userId="9ac309a4-2611-4afa-a6f8-fdcf20822e74" providerId="ADAL" clId="{1E6C9A32-BA87-4079-ADEF-722FA96D3B4A}" dt="2021-01-25T17:29:00.538" v="600"/>
          <ac:spMkLst>
            <pc:docMk/>
            <pc:sldMk cId="1387388117" sldId="598"/>
            <ac:spMk id="9" creationId="{61BBF114-C5DE-4905-8FC8-2BFF3AE5F1E4}"/>
          </ac:spMkLst>
        </pc:spChg>
      </pc:sldChg>
      <pc:sldChg chg="modSp add mod ord replId modAnim">
        <pc:chgData name="Elise Klawitter" userId="9ac309a4-2611-4afa-a6f8-fdcf20822e74" providerId="ADAL" clId="{1E6C9A32-BA87-4079-ADEF-722FA96D3B4A}" dt="2021-01-25T17:36:15.003" v="620" actId="20578"/>
        <pc:sldMkLst>
          <pc:docMk/>
          <pc:sldMk cId="1077583629" sldId="599"/>
        </pc:sldMkLst>
        <pc:spChg chg="mod">
          <ac:chgData name="Elise Klawitter" userId="9ac309a4-2611-4afa-a6f8-fdcf20822e74" providerId="ADAL" clId="{1E6C9A32-BA87-4079-ADEF-722FA96D3B4A}" dt="2021-01-25T17:29:32.925" v="605"/>
          <ac:spMkLst>
            <pc:docMk/>
            <pc:sldMk cId="1077583629" sldId="599"/>
            <ac:spMk id="9" creationId="{61BBF114-C5DE-4905-8FC8-2BFF3AE5F1E4}"/>
          </ac:spMkLst>
        </pc:spChg>
        <pc:spChg chg="mod">
          <ac:chgData name="Elise Klawitter" userId="9ac309a4-2611-4afa-a6f8-fdcf20822e74" providerId="ADAL" clId="{1E6C9A32-BA87-4079-ADEF-722FA96D3B4A}" dt="2021-01-25T17:29:25.032" v="604"/>
          <ac:spMkLst>
            <pc:docMk/>
            <pc:sldMk cId="1077583629" sldId="599"/>
            <ac:spMk id="15" creationId="{B9BD0290-1CAA-416F-B0E9-6F0405D2F1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93E8E-E09C-4941-84BB-A34ABE51C742}" type="datetimeFigureOut">
              <a:rPr lang="fr-FR" smtClean="0"/>
              <a:pPr/>
              <a:t>01/02/2021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DFB6-8341-4D9B-854D-D980707D49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26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D270-7751-45D8-BCE4-72E25BC5CD23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F434-3506-409E-BC34-7EBCC4365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18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09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19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502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62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43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510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494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646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55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2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67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86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60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08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835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27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358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30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69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59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5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33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8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41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5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4F434-3506-409E-BC34-7EBCC43650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8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5949280"/>
            <a:ext cx="11568608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0"/>
          </p:nvPr>
        </p:nvSpPr>
        <p:spPr>
          <a:xfrm>
            <a:off x="1679509" y="476673"/>
            <a:ext cx="9218083" cy="34559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: Diapositive Page couv SEL(logo ble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+ texte 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332656"/>
            <a:ext cx="10972800" cy="57606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rgbClr val="0055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7" name="Image 6" descr="LOGO SEL GENERIQ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3245" y="260648"/>
            <a:ext cx="1546948" cy="540000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 flipH="1">
            <a:off x="623392" y="836712"/>
            <a:ext cx="110412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5807968" y="6488669"/>
            <a:ext cx="595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55A0"/>
                </a:solidFill>
                <a:latin typeface="Arial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12" name="Ellipse 11"/>
          <p:cNvSpPr/>
          <p:nvPr userDrawn="1"/>
        </p:nvSpPr>
        <p:spPr>
          <a:xfrm>
            <a:off x="11664619" y="6597352"/>
            <a:ext cx="144000" cy="108000"/>
          </a:xfrm>
          <a:prstGeom prst="ellipse">
            <a:avLst/>
          </a:prstGeom>
          <a:solidFill>
            <a:srgbClr val="00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5" y="1341438"/>
            <a:ext cx="6047812" cy="48958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7344834" y="1341438"/>
            <a:ext cx="4320117" cy="48958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0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7E3CA16-4B78-41E1-B5BC-A9A963975E95}"/>
              </a:ext>
            </a:extLst>
          </p:cNvPr>
          <p:cNvCxnSpPr>
            <a:cxnSpLocks/>
          </p:cNvCxnSpPr>
          <p:nvPr userDrawn="1"/>
        </p:nvCxnSpPr>
        <p:spPr>
          <a:xfrm>
            <a:off x="1876360" y="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0A4AD7C-DB10-4B45-A29C-4AEFCAC43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1865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B9F030E-FD32-49B2-8F18-2A049910CB93}"/>
              </a:ext>
            </a:extLst>
          </p:cNvPr>
          <p:cNvCxnSpPr>
            <a:cxnSpLocks/>
          </p:cNvCxnSpPr>
          <p:nvPr userDrawn="1"/>
        </p:nvCxnSpPr>
        <p:spPr>
          <a:xfrm>
            <a:off x="300992" y="-14390"/>
            <a:ext cx="1" cy="67135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6A80FBF-66AD-4E0D-8CED-5304141BD847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284098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A27E07B-84E6-4555-880F-8DFF523F1D9E}"/>
              </a:ext>
            </a:extLst>
          </p:cNvPr>
          <p:cNvCxnSpPr>
            <a:cxnSpLocks/>
          </p:cNvCxnSpPr>
          <p:nvPr userDrawn="1"/>
        </p:nvCxnSpPr>
        <p:spPr>
          <a:xfrm>
            <a:off x="11891378" y="-14390"/>
            <a:ext cx="0" cy="69269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36093F-78C2-4A5C-AA91-041356021DA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002500"/>
            <a:ext cx="12217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D71305-AE4C-471A-A722-6FF2B795F3C5}"/>
              </a:ext>
            </a:extLst>
          </p:cNvPr>
          <p:cNvCxnSpPr>
            <a:cxnSpLocks/>
          </p:cNvCxnSpPr>
          <p:nvPr userDrawn="1"/>
        </p:nvCxnSpPr>
        <p:spPr>
          <a:xfrm flipH="1">
            <a:off x="-2" y="1941389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BF436F8-2752-48F3-B8B0-69F24E0EE5E4}"/>
              </a:ext>
            </a:extLst>
          </p:cNvPr>
          <p:cNvCxnSpPr>
            <a:cxnSpLocks/>
          </p:cNvCxnSpPr>
          <p:nvPr userDrawn="1"/>
        </p:nvCxnSpPr>
        <p:spPr>
          <a:xfrm flipH="1">
            <a:off x="-3" y="6269970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3E467A7-C548-46CE-806A-D43D376A2CE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41983"/>
            <a:ext cx="121920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1" r:id="rId2"/>
    <p:sldLayoutId id="2147483716" r:id="rId3"/>
    <p:sldLayoutId id="2147483714" r:id="rId4"/>
    <p:sldLayoutId id="2147483712" r:id="rId5"/>
    <p:sldLayoutId id="2147483713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2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Dans l’Ancien Testament, Dieu reproche à son peuple d’avoir négligé le pauvre, la veuve et l’orphelin.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BD0290-1CAA-416F-B0E9-6F0405D2F1D4}"/>
              </a:ext>
            </a:extLst>
          </p:cNvPr>
          <p:cNvSpPr/>
          <p:nvPr/>
        </p:nvSpPr>
        <p:spPr>
          <a:xfrm>
            <a:off x="4871864" y="4249775"/>
            <a:ext cx="6840760" cy="123110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VRAI.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Lato Black" panose="020F0A02020204030203" pitchFamily="34" charset="0"/>
              </a:rPr>
              <a:t>ON LE RETROUVE À PLUSIEURS REPRISES DANS LES PAROLES DES PROPHÈTES. </a:t>
            </a:r>
          </a:p>
        </p:txBody>
      </p:sp>
      <p:pic>
        <p:nvPicPr>
          <p:cNvPr id="12" name="Graphique 11" descr="Badge Tick1 avec un remplissage uni">
            <a:extLst>
              <a:ext uri="{FF2B5EF4-FFF2-40B4-BE49-F238E27FC236}">
                <a16:creationId xmlns:a16="http://schemas.microsoft.com/office/drawing/2014/main" id="{5AF03D4F-0743-442F-965B-BF585D68D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5640" y="3907568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Paul salue la générosité des Romains.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6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Paul salue la générosité des Romains.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4403663"/>
              <a:ext cx="655272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 IL SALUE LA GÉNÉROSITÉ DES PHILIPPIENS (4.16-18)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7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2862074" y="780440"/>
            <a:ext cx="6467852" cy="2681217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07A4F24-56B9-4460-BE23-3BE6C61CE110}"/>
              </a:ext>
            </a:extLst>
          </p:cNvPr>
          <p:cNvSpPr txBox="1"/>
          <p:nvPr/>
        </p:nvSpPr>
        <p:spPr>
          <a:xfrm>
            <a:off x="0" y="3682767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Lato Black" panose="020F0A02020204030203" pitchFamily="34" charset="0"/>
              </a:rPr>
              <a:t>QUIZ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Lato Black" panose="020F0A02020204030203" pitchFamily="34" charset="0"/>
              </a:rPr>
              <a:t>SUR LE SEL ET SES PARTENAIRES</a:t>
            </a:r>
          </a:p>
        </p:txBody>
      </p:sp>
    </p:spTree>
    <p:extLst>
      <p:ext uri="{BB962C8B-B14F-4D97-AF65-F5344CB8AC3E}">
        <p14:creationId xmlns:p14="http://schemas.microsoft.com/office/powerpoint/2010/main" val="35756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Cette année, le SEL fête ses 50 ans !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Cette année, le SEL fête ses 50 ans !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4403663"/>
              <a:ext cx="6552728" cy="76944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 SEL FÊTE SON QUARANTIÈME ANNIVERSAIRE.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« Partenaire » fait partie des 4 mots clés du SEL.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9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« Partenaire » fait partie des 4 mots clés du SEL.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 hidden="1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4249775"/>
              <a:ext cx="6552728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LES 3 AUTRES MOTS CLÉS SONT :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CHRÉTIEN, PAUVRETÉ ET RESPONSABILITÉ.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pic>
        <p:nvPicPr>
          <p:cNvPr id="12" name="Graphique 11" descr="Badge Tick1 avec un remplissage uni">
            <a:extLst>
              <a:ext uri="{FF2B5EF4-FFF2-40B4-BE49-F238E27FC236}">
                <a16:creationId xmlns:a16="http://schemas.microsoft.com/office/drawing/2014/main" id="{E0B75B72-73D5-4F99-89EC-6B626AFEB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3899616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SEL est organisé autour de 4 missions sociales.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59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4616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SEL est organisé autour de 4 missions sociales.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780158"/>
            <a:ext cx="8568952" cy="2000548"/>
            <a:chOff x="2855640" y="3780158"/>
            <a:chExt cx="8568952" cy="2000548"/>
          </a:xfrm>
        </p:grpSpPr>
        <p:pic>
          <p:nvPicPr>
            <p:cNvPr id="4" name="Graphique 3" descr="Badge croix avec un remplissage uni" hidden="1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3780158"/>
              <a:ext cx="6552728" cy="20005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VRAI. </a:t>
              </a:r>
            </a:p>
            <a:p>
              <a:pPr lvl="2"/>
              <a:r>
                <a:rPr lang="fr-FR" sz="2000">
                  <a:solidFill>
                    <a:schemeClr val="bg1"/>
                  </a:solidFill>
                  <a:latin typeface="Lato Black" panose="020F0A02020204030203" pitchFamily="34" charset="0"/>
                </a:rPr>
                <a:t>LES 4 </a:t>
              </a:r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MISSIONS SOCIALES DU SEL SONT : </a:t>
              </a:r>
            </a:p>
            <a:p>
              <a:pPr marL="1257300" lvl="2" indent="-342900">
                <a:buFontTx/>
                <a:buChar char="-"/>
              </a:pPr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 PARRAINAGE D’ENFANTS, </a:t>
              </a:r>
            </a:p>
            <a:p>
              <a:pPr marL="1257300" lvl="2" indent="-342900">
                <a:buFontTx/>
                <a:buChar char="-"/>
              </a:pPr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LES PROJETS DE DÉVELOPPEMENT, </a:t>
              </a:r>
            </a:p>
            <a:p>
              <a:pPr marL="1257300" lvl="2" indent="-342900">
                <a:buFontTx/>
                <a:buChar char="-"/>
              </a:pPr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 SECOURS D’URGENCE </a:t>
              </a:r>
            </a:p>
            <a:p>
              <a:pPr marL="1257300" lvl="2" indent="-342900">
                <a:buFontTx/>
                <a:buChar char="-"/>
              </a:pPr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LA SENSIBILISATION.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pic>
        <p:nvPicPr>
          <p:cNvPr id="12" name="Graphique 11" descr="Badge Tick1 avec un remplissage uni">
            <a:extLst>
              <a:ext uri="{FF2B5EF4-FFF2-40B4-BE49-F238E27FC236}">
                <a16:creationId xmlns:a16="http://schemas.microsoft.com/office/drawing/2014/main" id="{E0B75B72-73D5-4F99-89EC-6B626AFEB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3899616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2862074" y="780440"/>
            <a:ext cx="6467852" cy="2681217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07A4F24-56B9-4460-BE23-3BE6C61CE110}"/>
              </a:ext>
            </a:extLst>
          </p:cNvPr>
          <p:cNvSpPr txBox="1"/>
          <p:nvPr/>
        </p:nvSpPr>
        <p:spPr>
          <a:xfrm>
            <a:off x="0" y="368276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Lato Black" panose="020F0A02020204030203" pitchFamily="34" charset="0"/>
              </a:rPr>
              <a:t>QUIZ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Lato Black" panose="020F0A02020204030203" pitchFamily="34" charset="0"/>
              </a:rPr>
              <a:t>SUR L’AMOUR DU PROCHAIN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Lato Black" panose="020F0A02020204030203" pitchFamily="34" charset="0"/>
              </a:rPr>
              <a:t>DANS LA BIBLE</a:t>
            </a:r>
          </a:p>
        </p:txBody>
      </p:sp>
    </p:spTree>
    <p:extLst>
      <p:ext uri="{BB962C8B-B14F-4D97-AF65-F5344CB8AC3E}">
        <p14:creationId xmlns:p14="http://schemas.microsoft.com/office/powerpoint/2010/main" val="39735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En 2021, près de 11 000 enfants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sont parrainés avec le SEL.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7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En 2021, près de 11 000 enfants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sont parrainés avec le SEL.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 hidden="1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3934046"/>
              <a:ext cx="6552728" cy="169277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GRÂCE À LA FIDÉLITÉ DES CHRÉTIENS FRANÇAIS, TOUS CES ENFANTS SONT PRIS EN CHARGE FINANCIÈREMENT ET POURRONT, UN JOUR, VIVRE LIBÉRÉS DE LA PAUVRETÉ.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pic>
        <p:nvPicPr>
          <p:cNvPr id="12" name="Graphique 11" descr="Badge Tick1 avec un remplissage uni">
            <a:extLst>
              <a:ext uri="{FF2B5EF4-FFF2-40B4-BE49-F238E27FC236}">
                <a16:creationId xmlns:a16="http://schemas.microsoft.com/office/drawing/2014/main" id="{E0B75B72-73D5-4F99-89EC-6B626AFEB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3899616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5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jeu de société produit récemment par le SEL s’appelle « Les aventuriers de </a:t>
            </a:r>
            <a:r>
              <a:rPr lang="fr-FR" sz="3000" dirty="0" err="1">
                <a:solidFill>
                  <a:schemeClr val="bg1"/>
                </a:solidFill>
                <a:latin typeface="Lato Black" panose="020F0A02020204030203" pitchFamily="34" charset="0"/>
              </a:rPr>
              <a:t>Baobila</a:t>
            </a:r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 ».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jeu de société produit récemment par le SEL s’appelle « Les aventuriers de </a:t>
            </a:r>
            <a:r>
              <a:rPr lang="fr-FR" sz="3000" dirty="0" err="1">
                <a:solidFill>
                  <a:schemeClr val="bg1"/>
                </a:solidFill>
                <a:latin typeface="Lato Black" panose="020F0A02020204030203" pitchFamily="34" charset="0"/>
              </a:rPr>
              <a:t>Baobila</a:t>
            </a:r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 ».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3934046"/>
              <a:ext cx="6552728" cy="169277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 IL S’APPELLE LES « VILLAGEOIS DE BAOBILA ». DANS CE JEU, VOUS INCARNEZ UN DE CES VILLAGEOIS. LE BUT ? FAIRE LES BONS CHOIX POUR ARRIVER À SORTIR DE LA PAUVRETÉ.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pic>
        <p:nvPicPr>
          <p:cNvPr id="12" name="Graphique 11" descr="Badge Tick1 avec un remplissage uni" hidden="1">
            <a:extLst>
              <a:ext uri="{FF2B5EF4-FFF2-40B4-BE49-F238E27FC236}">
                <a16:creationId xmlns:a16="http://schemas.microsoft.com/office/drawing/2014/main" id="{E0B75B72-73D5-4F99-89EC-6B626AFEB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3899616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SEL envoie des missionnaires pour mettre en œuvre des actions de développement en Afrique subsaharienne.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3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SEL envoie des missionnaires pour mettre en œuvre des actions de développement en Afrique subsaharienne.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3934046"/>
              <a:ext cx="6552728" cy="138499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LE SEL TRAVAILLE EN PARTENARIAT AVEC DES ASSOCIATIONS CHRÉTIENNES LOCALES, EN AFRIQUE SUBSAHARIENNE ET FINANCE LEURS ACTIONS.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pic>
        <p:nvPicPr>
          <p:cNvPr id="12" name="Graphique 11" descr="Badge Tick1 avec un remplissage uni" hidden="1">
            <a:extLst>
              <a:ext uri="{FF2B5EF4-FFF2-40B4-BE49-F238E27FC236}">
                <a16:creationId xmlns:a16="http://schemas.microsoft.com/office/drawing/2014/main" id="{E0B75B72-73D5-4F99-89EC-6B626AFEB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3899616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16024" y="6519446"/>
              <a:ext cx="117513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973BA-D887-49B7-9A60-F41FE6DB9E8A}"/>
              </a:ext>
            </a:extLst>
          </p:cNvPr>
          <p:cNvSpPr/>
          <p:nvPr/>
        </p:nvSpPr>
        <p:spPr>
          <a:xfrm>
            <a:off x="216024" y="2413337"/>
            <a:ext cx="1175138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82B718"/>
              </a:buClr>
            </a:pPr>
            <a:r>
              <a:rPr lang="fr-FR" sz="6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MERCI !</a:t>
            </a:r>
            <a:endParaRPr lang="fr-FR" sz="60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21" name="Image 2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421A56D-CB9F-4C14-9F18-4E2F7DAF6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36" y="4966869"/>
            <a:ext cx="4375528" cy="11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, fond marin&#10;&#10;Description générée automatiquement">
            <a:extLst>
              <a:ext uri="{FF2B5EF4-FFF2-40B4-BE49-F238E27FC236}">
                <a16:creationId xmlns:a16="http://schemas.microsoft.com/office/drawing/2014/main" id="{87C7345D-DFF0-40B6-B6A6-E7379DBB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39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788DCD3-8C34-4DAC-8C35-B27056C75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775" y="253907"/>
            <a:ext cx="2747629" cy="70734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DF1709A-96AA-4A62-A17A-19437AF9999B}"/>
              </a:ext>
            </a:extLst>
          </p:cNvPr>
          <p:cNvGrpSpPr/>
          <p:nvPr/>
        </p:nvGrpSpPr>
        <p:grpSpPr>
          <a:xfrm>
            <a:off x="0" y="6519446"/>
            <a:ext cx="12192000" cy="338554"/>
            <a:chOff x="0" y="6519446"/>
            <a:chExt cx="12192000" cy="33855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82BE60-81B9-490C-B6B4-5A56511D3BF3}"/>
                </a:ext>
              </a:extLst>
            </p:cNvPr>
            <p:cNvSpPr/>
            <p:nvPr/>
          </p:nvSpPr>
          <p:spPr>
            <a:xfrm>
              <a:off x="0" y="6550152"/>
              <a:ext cx="12192000" cy="307848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C50129-13F7-4601-9B61-12482D34F932}"/>
                </a:ext>
              </a:extLst>
            </p:cNvPr>
            <p:cNvSpPr txBox="1"/>
            <p:nvPr/>
          </p:nvSpPr>
          <p:spPr>
            <a:xfrm>
              <a:off x="2024360" y="6519446"/>
              <a:ext cx="8748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spc="100" dirty="0">
                  <a:solidFill>
                    <a:schemeClr val="bg1"/>
                  </a:solidFill>
                  <a:latin typeface="Lato Black" panose="020F0A02020204030203" pitchFamily="34" charset="0"/>
                  <a:cs typeface="Arial" pitchFamily="34" charset="0"/>
                </a:rPr>
                <a:t>Une action chrétienne dans un monde en détresse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1BA3F2F-F6C9-4E89-AE0E-5FEA04FECDA1}"/>
              </a:ext>
            </a:extLst>
          </p:cNvPr>
          <p:cNvGrpSpPr/>
          <p:nvPr/>
        </p:nvGrpSpPr>
        <p:grpSpPr>
          <a:xfrm>
            <a:off x="-2" y="142644"/>
            <a:ext cx="2495602" cy="954107"/>
            <a:chOff x="-2" y="142644"/>
            <a:chExt cx="2495602" cy="9541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57D7A2-F605-4EE5-AA75-181CAA34B21C}"/>
                </a:ext>
              </a:extLst>
            </p:cNvPr>
            <p:cNvSpPr/>
            <p:nvPr/>
          </p:nvSpPr>
          <p:spPr>
            <a:xfrm>
              <a:off x="-2" y="258880"/>
              <a:ext cx="216026" cy="702371"/>
            </a:xfrm>
            <a:prstGeom prst="rect">
              <a:avLst/>
            </a:prstGeom>
            <a:solidFill>
              <a:srgbClr val="00A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5EAB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503ED72-DB64-4988-A769-EB662428C99B}"/>
                </a:ext>
              </a:extLst>
            </p:cNvPr>
            <p:cNvSpPr txBox="1"/>
            <p:nvPr/>
          </p:nvSpPr>
          <p:spPr>
            <a:xfrm>
              <a:off x="263352" y="142644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JOURNÉE </a:t>
              </a:r>
            </a:p>
            <a:p>
              <a:r>
                <a:rPr lang="fr-FR" sz="2800" dirty="0">
                  <a:solidFill>
                    <a:srgbClr val="00AFB7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DU SEL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FFD85A-1B94-4E38-8F50-8C4B5A6CF491}"/>
              </a:ext>
            </a:extLst>
          </p:cNvPr>
          <p:cNvGrpSpPr/>
          <p:nvPr/>
        </p:nvGrpSpPr>
        <p:grpSpPr>
          <a:xfrm>
            <a:off x="420236" y="1280380"/>
            <a:ext cx="11436404" cy="4740908"/>
            <a:chOff x="1127448" y="1484784"/>
            <a:chExt cx="10135576" cy="4201656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27E5C9D-077E-4949-8905-A5AACBF76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0" b="45018"/>
            <a:stretch/>
          </p:blipFill>
          <p:spPr>
            <a:xfrm>
              <a:off x="1127448" y="1484784"/>
              <a:ext cx="10135576" cy="3039250"/>
            </a:xfrm>
            <a:prstGeom prst="rect">
              <a:avLst/>
            </a:prstGeom>
          </p:spPr>
        </p:pic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CE268B8D-AD24-4AB8-B711-37B0FAAFA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06" b="27280"/>
            <a:stretch/>
          </p:blipFill>
          <p:spPr>
            <a:xfrm>
              <a:off x="2717203" y="4585910"/>
              <a:ext cx="6956067" cy="1100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49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Dans la parabole, celui qui vient en aide à l’homme qui se fait dépouiller par des brigands est un lévite.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1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-114299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Dans la parabole, celui qui vient en aide à l’homme qui se fait dépouiller par des brigands est un lévite.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6480720" cy="1761632"/>
            <a:chOff x="2855640" y="3907568"/>
            <a:chExt cx="6480720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4326719"/>
              <a:ext cx="4464496" cy="92333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C’EST UN SAMARITAIN.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7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D’après Jésus, il n’y a pas de plus grand amour que de donner sa vie pour ses amis.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D’après Jésus, il n’y a pas de plus grand amour que de donner sa vie pour ses amis.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BD0290-1CAA-416F-B0E9-6F0405D2F1D4}"/>
              </a:ext>
            </a:extLst>
          </p:cNvPr>
          <p:cNvSpPr/>
          <p:nvPr/>
        </p:nvSpPr>
        <p:spPr>
          <a:xfrm>
            <a:off x="4871864" y="4326719"/>
            <a:ext cx="4464496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VRAI.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CF. JEAN 15.13</a:t>
            </a:r>
          </a:p>
        </p:txBody>
      </p:sp>
      <p:pic>
        <p:nvPicPr>
          <p:cNvPr id="12" name="Graphique 11" descr="Badge Tick1 avec un remplissage uni">
            <a:extLst>
              <a:ext uri="{FF2B5EF4-FFF2-40B4-BE49-F238E27FC236}">
                <a16:creationId xmlns:a16="http://schemas.microsoft.com/office/drawing/2014/main" id="{5AF03D4F-0743-442F-965B-BF585D68D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5640" y="3907568"/>
            <a:ext cx="1761632" cy="17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deuxième commandement que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Jésus donne est de s’aimer soi-même.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8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Le deuxième commandement que </a:t>
            </a:r>
          </a:p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Jésus donne est de s’aimer soi-même.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07C3065-2647-4166-B4C1-2229CBE0132F}"/>
              </a:ext>
            </a:extLst>
          </p:cNvPr>
          <p:cNvGrpSpPr/>
          <p:nvPr/>
        </p:nvGrpSpPr>
        <p:grpSpPr>
          <a:xfrm>
            <a:off x="2855640" y="3907568"/>
            <a:ext cx="8568952" cy="1761632"/>
            <a:chOff x="2855640" y="3907568"/>
            <a:chExt cx="8568952" cy="1761632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55640" y="3907568"/>
              <a:ext cx="1761632" cy="1761632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4871864" y="4249775"/>
              <a:ext cx="6552728" cy="10772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FAUX.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C’EST D’AIMER SON PROCHAIN COMME SOI-MÊME </a:t>
              </a:r>
            </a:p>
            <a:p>
              <a:pPr algn="ctr"/>
              <a:r>
                <a:rPr lang="fr-FR" sz="2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(cf. Matthieu 22.39). </a:t>
              </a:r>
              <a:endParaRPr lang="fr-FR" sz="3000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1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7CF48E-E1C1-4F55-AD1A-D9AA75D38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13"/>
          <a:stretch/>
        </p:blipFill>
        <p:spPr>
          <a:xfrm>
            <a:off x="0" y="1"/>
            <a:ext cx="12192000" cy="2348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0E7C31-8681-4499-9999-F36CF79655AA}"/>
              </a:ext>
            </a:extLst>
          </p:cNvPr>
          <p:cNvSpPr/>
          <p:nvPr/>
        </p:nvSpPr>
        <p:spPr>
          <a:xfrm>
            <a:off x="0" y="6550152"/>
            <a:ext cx="12192000" cy="307848"/>
          </a:xfrm>
          <a:prstGeom prst="rect">
            <a:avLst/>
          </a:prstGeom>
          <a:solidFill>
            <a:srgbClr val="00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AB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81B5133-5EB8-45BC-B418-8E3934703A54}"/>
              </a:ext>
            </a:extLst>
          </p:cNvPr>
          <p:cNvCxnSpPr>
            <a:cxnSpLocks/>
          </p:cNvCxnSpPr>
          <p:nvPr/>
        </p:nvCxnSpPr>
        <p:spPr>
          <a:xfrm>
            <a:off x="300992" y="1223855"/>
            <a:ext cx="15753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4FD56F4-7061-4818-BAF5-93ACBCA47031}"/>
              </a:ext>
            </a:extLst>
          </p:cNvPr>
          <p:cNvSpPr txBox="1"/>
          <p:nvPr/>
        </p:nvSpPr>
        <p:spPr>
          <a:xfrm>
            <a:off x="254514" y="6550424"/>
            <a:ext cx="116829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spc="100" dirty="0">
                <a:solidFill>
                  <a:schemeClr val="bg1"/>
                </a:solidFill>
                <a:latin typeface="Lato Black" panose="020F0A02020204030203" pitchFamily="34" charset="0"/>
                <a:cs typeface="Arial" pitchFamily="34" charset="0"/>
              </a:rPr>
              <a:t>Une action chrétienne dans un monde en détresse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A7CE82-0ED5-464C-84FC-5C300BECEC02}"/>
              </a:ext>
            </a:extLst>
          </p:cNvPr>
          <p:cNvSpPr txBox="1">
            <a:spLocks/>
          </p:cNvSpPr>
          <p:nvPr/>
        </p:nvSpPr>
        <p:spPr>
          <a:xfrm>
            <a:off x="290042" y="155436"/>
            <a:ext cx="9766398" cy="9282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00AFB7"/>
                </a:solidFill>
                <a:latin typeface="Lato Black" panose="020F0A02020204030203" pitchFamily="34" charset="0"/>
              </a:rPr>
              <a:t>Journée du SEL</a:t>
            </a:r>
            <a:endParaRPr lang="fr-FR" sz="2000" dirty="0">
              <a:solidFill>
                <a:srgbClr val="005EAB"/>
              </a:solidFill>
              <a:latin typeface="Lato Black" panose="020F0A02020204030203" pitchFamily="34" charset="0"/>
            </a:endParaRPr>
          </a:p>
          <a:p>
            <a:pPr algn="l"/>
            <a:r>
              <a:rPr lang="fr-FR" sz="3200" dirty="0">
                <a:solidFill>
                  <a:schemeClr val="bg1"/>
                </a:solidFill>
                <a:latin typeface="Lato Black" panose="020F0A02020204030203" pitchFamily="34" charset="0"/>
              </a:rPr>
              <a:t>QUIZ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BF114-C5DE-4905-8FC8-2BFF3AE5F1E4}"/>
              </a:ext>
            </a:extLst>
          </p:cNvPr>
          <p:cNvSpPr/>
          <p:nvPr/>
        </p:nvSpPr>
        <p:spPr>
          <a:xfrm>
            <a:off x="1176643" y="2504316"/>
            <a:ext cx="9838711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3000" dirty="0">
                <a:solidFill>
                  <a:schemeClr val="bg1"/>
                </a:solidFill>
                <a:latin typeface="Lato Black" panose="020F0A02020204030203" pitchFamily="34" charset="0"/>
              </a:rPr>
              <a:t>Dans l’Ancien Testament, Dieu reproche à son peuple d’avoir négligé le pauvre, la veuve et l’orphelin. </a:t>
            </a:r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098FA1-607F-4AAE-9E14-03F70639B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0648"/>
            <a:ext cx="3080403" cy="7930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1892A4A-044D-42A2-8269-BA75DBC6F3A1}"/>
              </a:ext>
            </a:extLst>
          </p:cNvPr>
          <p:cNvGrpSpPr/>
          <p:nvPr/>
        </p:nvGrpSpPr>
        <p:grpSpPr>
          <a:xfrm>
            <a:off x="2910928" y="3907568"/>
            <a:ext cx="6370144" cy="2241554"/>
            <a:chOff x="2999656" y="3907568"/>
            <a:chExt cx="6370144" cy="2241554"/>
          </a:xfrm>
        </p:grpSpPr>
        <p:pic>
          <p:nvPicPr>
            <p:cNvPr id="4" name="Graphique 3" descr="Badge croix avec un remplissage uni">
              <a:extLst>
                <a:ext uri="{FF2B5EF4-FFF2-40B4-BE49-F238E27FC236}">
                  <a16:creationId xmlns:a16="http://schemas.microsoft.com/office/drawing/2014/main" id="{2EF0DD17-558F-4BF7-9C21-1ED0BE9A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08168" y="3907568"/>
              <a:ext cx="1761632" cy="1761632"/>
            </a:xfrm>
            <a:prstGeom prst="rect">
              <a:avLst/>
            </a:prstGeom>
          </p:spPr>
        </p:pic>
        <p:pic>
          <p:nvPicPr>
            <p:cNvPr id="6" name="Graphique 5" descr="Badge Tick1 avec un remplissage uni">
              <a:extLst>
                <a:ext uri="{FF2B5EF4-FFF2-40B4-BE49-F238E27FC236}">
                  <a16:creationId xmlns:a16="http://schemas.microsoft.com/office/drawing/2014/main" id="{6940A056-1662-49C9-9ECC-79A5FE7CE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9656" y="3907568"/>
              <a:ext cx="1761632" cy="176163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2E70E9-543A-4642-9D87-7D39BE1E3D65}"/>
                </a:ext>
              </a:extLst>
            </p:cNvPr>
            <p:cNvSpPr/>
            <p:nvPr/>
          </p:nvSpPr>
          <p:spPr>
            <a:xfrm>
              <a:off x="3225186" y="5687457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VRAI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BD0290-1CAA-416F-B0E9-6F0405D2F1D4}"/>
                </a:ext>
              </a:extLst>
            </p:cNvPr>
            <p:cNvSpPr/>
            <p:nvPr/>
          </p:nvSpPr>
          <p:spPr>
            <a:xfrm>
              <a:off x="7833698" y="5687456"/>
              <a:ext cx="13105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fr-FR" sz="3000" dirty="0">
                  <a:solidFill>
                    <a:schemeClr val="bg1"/>
                  </a:solidFill>
                  <a:latin typeface="Lato Black" panose="020F0A02020204030203" pitchFamily="34" charset="0"/>
                </a:rPr>
                <a:t>FAUX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7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 SEL">
  <a:themeElements>
    <a:clrScheme name="SEL">
      <a:dk1>
        <a:srgbClr val="005EB8"/>
      </a:dk1>
      <a:lt1>
        <a:sysClr val="window" lastClr="FFFFFF"/>
      </a:lt1>
      <a:dk2>
        <a:srgbClr val="002C54"/>
      </a:dk2>
      <a:lt2>
        <a:srgbClr val="F2F2F2"/>
      </a:lt2>
      <a:accent1>
        <a:srgbClr val="80BA27"/>
      </a:accent1>
      <a:accent2>
        <a:srgbClr val="F39200"/>
      </a:accent2>
      <a:accent3>
        <a:srgbClr val="DC006B"/>
      </a:accent3>
      <a:accent4>
        <a:srgbClr val="00AFB7"/>
      </a:accent4>
      <a:accent5>
        <a:srgbClr val="E30613"/>
      </a:accent5>
      <a:accent6>
        <a:srgbClr val="FFC000"/>
      </a:accent6>
      <a:hlink>
        <a:srgbClr val="005EB8"/>
      </a:hlink>
      <a:folHlink>
        <a:srgbClr val="A50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AB"/>
        </a:solidFill>
      </a:spPr>
      <a:bodyPr rtlCol="0" anchor="ctr"/>
      <a:lstStyle>
        <a:defPPr algn="ctr">
          <a:defRPr dirty="0">
            <a:solidFill>
              <a:srgbClr val="005EAB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0F2F5B3FE9C4B8F09F9FDC3FC5E84" ma:contentTypeVersion="11" ma:contentTypeDescription="Crée un document." ma:contentTypeScope="" ma:versionID="954244569a3f59454bf292562d4c972a">
  <xsd:schema xmlns:xsd="http://www.w3.org/2001/XMLSchema" xmlns:xs="http://www.w3.org/2001/XMLSchema" xmlns:p="http://schemas.microsoft.com/office/2006/metadata/properties" xmlns:ns3="e672c42c-f7da-4707-b47d-91ad5e2b32c0" xmlns:ns4="77c0779f-ed5d-4337-83e5-fbec76ffaf92" targetNamespace="http://schemas.microsoft.com/office/2006/metadata/properties" ma:root="true" ma:fieldsID="7f13f09873254c9b9ddef807b9de574f" ns3:_="" ns4:_="">
    <xsd:import namespace="e672c42c-f7da-4707-b47d-91ad5e2b32c0"/>
    <xsd:import namespace="77c0779f-ed5d-4337-83e5-fbec76ffaf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2c42c-f7da-4707-b47d-91ad5e2b3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0779f-ed5d-4337-83e5-fbec76ffa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94C13C-D983-4A51-9936-BBDC35A81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DA3BF8-DA75-4D52-A755-46086CDA9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2c42c-f7da-4707-b47d-91ad5e2b32c0"/>
    <ds:schemaRef ds:uri="77c0779f-ed5d-4337-83e5-fbec76ffa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963795-ADF9-43EB-81E6-14B3A5CF9C3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SEL page de couv</Template>
  <TotalTime>753</TotalTime>
  <Words>889</Words>
  <Application>Microsoft Office PowerPoint</Application>
  <PresentationFormat>Grand écran</PresentationFormat>
  <Paragraphs>190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Lato Black</vt:lpstr>
      <vt:lpstr>Lato Medium</vt:lpstr>
      <vt:lpstr>PPT SEL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Doris Lévi Alvarès</dc:creator>
  <cp:lastModifiedBy>Elise Klawitter</cp:lastModifiedBy>
  <cp:revision>594</cp:revision>
  <dcterms:created xsi:type="dcterms:W3CDTF">2012-10-04T08:40:40Z</dcterms:created>
  <dcterms:modified xsi:type="dcterms:W3CDTF">2021-02-01T14:37:01Z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0x0101009950F2F5B3FE9C4B8F09F9FDC3FC5E84</vt:lpwstr>
  </property>
</Properties>
</file>