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4"/>
  </p:sldMasterIdLst>
  <p:notesMasterIdLst>
    <p:notesMasterId r:id="rId20"/>
  </p:notesMasterIdLst>
  <p:handoutMasterIdLst>
    <p:handoutMasterId r:id="rId21"/>
  </p:handoutMasterIdLst>
  <p:sldIdLst>
    <p:sldId id="557" r:id="rId5"/>
    <p:sldId id="574" r:id="rId6"/>
    <p:sldId id="560" r:id="rId7"/>
    <p:sldId id="561" r:id="rId8"/>
    <p:sldId id="563" r:id="rId9"/>
    <p:sldId id="564" r:id="rId10"/>
    <p:sldId id="565" r:id="rId11"/>
    <p:sldId id="566" r:id="rId12"/>
    <p:sldId id="567" r:id="rId13"/>
    <p:sldId id="569" r:id="rId14"/>
    <p:sldId id="570" r:id="rId15"/>
    <p:sldId id="572" r:id="rId16"/>
    <p:sldId id="573" r:id="rId17"/>
    <p:sldId id="559" r:id="rId18"/>
    <p:sldId id="575" r:id="rId1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17" userDrawn="1">
          <p15:clr>
            <a:srgbClr val="A4A3A4"/>
          </p15:clr>
        </p15:guide>
        <p15:guide id="2" pos="116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n Hatava" initials="AH" lastIdx="3" clrIdx="0"/>
  <p:cmAuthor id="1" name="David Alonso" initials="DA" lastIdx="3" clrIdx="1">
    <p:extLst>
      <p:ext uri="{19B8F6BF-5375-455C-9EA6-DF929625EA0E}">
        <p15:presenceInfo xmlns:p15="http://schemas.microsoft.com/office/powerpoint/2012/main" userId="S::dalonso@selfrance.org::60e5f2bd-fcc3-4045-8258-c932d6ffcd7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EAB"/>
    <a:srgbClr val="EF8200"/>
    <a:srgbClr val="00AFB7"/>
    <a:srgbClr val="FFFFFF"/>
    <a:srgbClr val="72AF2F"/>
    <a:srgbClr val="92D050"/>
    <a:srgbClr val="0DB6B9"/>
    <a:srgbClr val="C00000"/>
    <a:srgbClr val="E1021D"/>
    <a:srgbClr val="EC1D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CB563E-2C4A-4747-AE23-EC428CDCC13E}" v="53" dt="2021-02-19T13:00:57.9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78" autoAdjust="0"/>
    <p:restoredTop sz="96400" autoAdjust="0"/>
  </p:normalViewPr>
  <p:slideViewPr>
    <p:cSldViewPr>
      <p:cViewPr varScale="1">
        <p:scale>
          <a:sx n="103" d="100"/>
          <a:sy n="103" d="100"/>
        </p:scale>
        <p:origin x="144" y="348"/>
      </p:cViewPr>
      <p:guideLst>
        <p:guide orient="horz" pos="1117"/>
        <p:guide pos="11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86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etitia Baer" userId="e58ee97e-0be7-4e82-ae2f-e725524b5051" providerId="ADAL" clId="{4FCB563E-2C4A-4747-AE23-EC428CDCC13E}"/>
    <pc:docChg chg="modSld">
      <pc:chgData name="Laetitia Baer" userId="e58ee97e-0be7-4e82-ae2f-e725524b5051" providerId="ADAL" clId="{4FCB563E-2C4A-4747-AE23-EC428CDCC13E}" dt="2021-02-19T13:00:57.983" v="52"/>
      <pc:docMkLst>
        <pc:docMk/>
      </pc:docMkLst>
      <pc:sldChg chg="modAnim">
        <pc:chgData name="Laetitia Baer" userId="e58ee97e-0be7-4e82-ae2f-e725524b5051" providerId="ADAL" clId="{4FCB563E-2C4A-4747-AE23-EC428CDCC13E}" dt="2021-02-19T12:58:53.865" v="37"/>
        <pc:sldMkLst>
          <pc:docMk/>
          <pc:sldMk cId="1421226895" sldId="557"/>
        </pc:sldMkLst>
      </pc:sldChg>
      <pc:sldChg chg="modAnim">
        <pc:chgData name="Laetitia Baer" userId="e58ee97e-0be7-4e82-ae2f-e725524b5051" providerId="ADAL" clId="{4FCB563E-2C4A-4747-AE23-EC428CDCC13E}" dt="2021-02-19T13:00:52.863" v="51"/>
        <pc:sldMkLst>
          <pc:docMk/>
          <pc:sldMk cId="3412336487" sldId="559"/>
        </pc:sldMkLst>
      </pc:sldChg>
      <pc:sldChg chg="modSp modAnim">
        <pc:chgData name="Laetitia Baer" userId="e58ee97e-0be7-4e82-ae2f-e725524b5051" providerId="ADAL" clId="{4FCB563E-2C4A-4747-AE23-EC428CDCC13E}" dt="2021-02-19T12:59:05.859" v="38"/>
        <pc:sldMkLst>
          <pc:docMk/>
          <pc:sldMk cId="1054477699" sldId="560"/>
        </pc:sldMkLst>
        <pc:spChg chg="mod">
          <ac:chgData name="Laetitia Baer" userId="e58ee97e-0be7-4e82-ae2f-e725524b5051" providerId="ADAL" clId="{4FCB563E-2C4A-4747-AE23-EC428CDCC13E}" dt="2021-02-19T12:57:33.273" v="31" actId="20577"/>
          <ac:spMkLst>
            <pc:docMk/>
            <pc:sldMk cId="1054477699" sldId="560"/>
            <ac:spMk id="9" creationId="{61BBF114-C5DE-4905-8FC8-2BFF3AE5F1E4}"/>
          </ac:spMkLst>
        </pc:spChg>
      </pc:sldChg>
      <pc:sldChg chg="modAnim">
        <pc:chgData name="Laetitia Baer" userId="e58ee97e-0be7-4e82-ae2f-e725524b5051" providerId="ADAL" clId="{4FCB563E-2C4A-4747-AE23-EC428CDCC13E}" dt="2021-02-19T12:59:11.801" v="39"/>
        <pc:sldMkLst>
          <pc:docMk/>
          <pc:sldMk cId="2880660552" sldId="561"/>
        </pc:sldMkLst>
      </pc:sldChg>
      <pc:sldChg chg="modAnim">
        <pc:chgData name="Laetitia Baer" userId="e58ee97e-0be7-4e82-ae2f-e725524b5051" providerId="ADAL" clId="{4FCB563E-2C4A-4747-AE23-EC428CDCC13E}" dt="2021-02-19T12:59:16.074" v="40"/>
        <pc:sldMkLst>
          <pc:docMk/>
          <pc:sldMk cId="923708004" sldId="563"/>
        </pc:sldMkLst>
      </pc:sldChg>
      <pc:sldChg chg="modAnim">
        <pc:chgData name="Laetitia Baer" userId="e58ee97e-0be7-4e82-ae2f-e725524b5051" providerId="ADAL" clId="{4FCB563E-2C4A-4747-AE23-EC428CDCC13E}" dt="2021-02-19T12:59:23.483" v="42"/>
        <pc:sldMkLst>
          <pc:docMk/>
          <pc:sldMk cId="2383632900" sldId="564"/>
        </pc:sldMkLst>
      </pc:sldChg>
      <pc:sldChg chg="modAnim">
        <pc:chgData name="Laetitia Baer" userId="e58ee97e-0be7-4e82-ae2f-e725524b5051" providerId="ADAL" clId="{4FCB563E-2C4A-4747-AE23-EC428CDCC13E}" dt="2021-02-19T13:00:25.550" v="47"/>
        <pc:sldMkLst>
          <pc:docMk/>
          <pc:sldMk cId="2457651656" sldId="565"/>
        </pc:sldMkLst>
      </pc:sldChg>
      <pc:sldChg chg="modAnim">
        <pc:chgData name="Laetitia Baer" userId="e58ee97e-0be7-4e82-ae2f-e725524b5051" providerId="ADAL" clId="{4FCB563E-2C4A-4747-AE23-EC428CDCC13E}" dt="2021-02-19T13:00:22.254" v="46"/>
        <pc:sldMkLst>
          <pc:docMk/>
          <pc:sldMk cId="598610486" sldId="566"/>
        </pc:sldMkLst>
      </pc:sldChg>
      <pc:sldChg chg="modAnim">
        <pc:chgData name="Laetitia Baer" userId="e58ee97e-0be7-4e82-ae2f-e725524b5051" providerId="ADAL" clId="{4FCB563E-2C4A-4747-AE23-EC428CDCC13E}" dt="2021-02-19T13:00:18.420" v="45"/>
        <pc:sldMkLst>
          <pc:docMk/>
          <pc:sldMk cId="2927285662" sldId="567"/>
        </pc:sldMkLst>
      </pc:sldChg>
      <pc:sldChg chg="modAnim">
        <pc:chgData name="Laetitia Baer" userId="e58ee97e-0be7-4e82-ae2f-e725524b5051" providerId="ADAL" clId="{4FCB563E-2C4A-4747-AE23-EC428CDCC13E}" dt="2021-02-19T13:00:12.348" v="44"/>
        <pc:sldMkLst>
          <pc:docMk/>
          <pc:sldMk cId="3137913711" sldId="569"/>
        </pc:sldMkLst>
      </pc:sldChg>
      <pc:sldChg chg="modAnim">
        <pc:chgData name="Laetitia Baer" userId="e58ee97e-0be7-4e82-ae2f-e725524b5051" providerId="ADAL" clId="{4FCB563E-2C4A-4747-AE23-EC428CDCC13E}" dt="2021-02-19T13:00:32.702" v="48"/>
        <pc:sldMkLst>
          <pc:docMk/>
          <pc:sldMk cId="253767961" sldId="570"/>
        </pc:sldMkLst>
      </pc:sldChg>
      <pc:sldChg chg="modAnim">
        <pc:chgData name="Laetitia Baer" userId="e58ee97e-0be7-4e82-ae2f-e725524b5051" providerId="ADAL" clId="{4FCB563E-2C4A-4747-AE23-EC428CDCC13E}" dt="2021-02-19T13:00:37.294" v="49"/>
        <pc:sldMkLst>
          <pc:docMk/>
          <pc:sldMk cId="2286523367" sldId="572"/>
        </pc:sldMkLst>
      </pc:sldChg>
      <pc:sldChg chg="modAnim">
        <pc:chgData name="Laetitia Baer" userId="e58ee97e-0be7-4e82-ae2f-e725524b5051" providerId="ADAL" clId="{4FCB563E-2C4A-4747-AE23-EC428CDCC13E}" dt="2021-02-19T13:00:45.790" v="50"/>
        <pc:sldMkLst>
          <pc:docMk/>
          <pc:sldMk cId="2078235051" sldId="573"/>
        </pc:sldMkLst>
      </pc:sldChg>
      <pc:sldChg chg="modAnim">
        <pc:chgData name="Laetitia Baer" userId="e58ee97e-0be7-4e82-ae2f-e725524b5051" providerId="ADAL" clId="{4FCB563E-2C4A-4747-AE23-EC428CDCC13E}" dt="2021-02-19T12:58:46.225" v="34"/>
        <pc:sldMkLst>
          <pc:docMk/>
          <pc:sldMk cId="3973566110" sldId="574"/>
        </pc:sldMkLst>
      </pc:sldChg>
      <pc:sldChg chg="modAnim">
        <pc:chgData name="Laetitia Baer" userId="e58ee97e-0be7-4e82-ae2f-e725524b5051" providerId="ADAL" clId="{4FCB563E-2C4A-4747-AE23-EC428CDCC13E}" dt="2021-02-19T13:00:57.983" v="52"/>
        <pc:sldMkLst>
          <pc:docMk/>
          <pc:sldMk cId="1204910176" sldId="575"/>
        </pc:sldMkLst>
      </pc:sldChg>
    </pc:docChg>
  </pc:docChgLst>
  <pc:docChgLst>
    <pc:chgData name="Elise Klawitter" userId="9ac309a4-2611-4afa-a6f8-fdcf20822e74" providerId="ADAL" clId="{3BF18222-6569-42FE-AAFC-3A522B6BAA84}"/>
    <pc:docChg chg="undo redo custSel delSld modSld">
      <pc:chgData name="Elise Klawitter" userId="9ac309a4-2611-4afa-a6f8-fdcf20822e74" providerId="ADAL" clId="{3BF18222-6569-42FE-AAFC-3A522B6BAA84}" dt="2021-02-01T14:47:21.194" v="248" actId="20577"/>
      <pc:docMkLst>
        <pc:docMk/>
      </pc:docMkLst>
      <pc:sldChg chg="modSp del">
        <pc:chgData name="Elise Klawitter" userId="9ac309a4-2611-4afa-a6f8-fdcf20822e74" providerId="ADAL" clId="{3BF18222-6569-42FE-AAFC-3A522B6BAA84}" dt="2021-01-14T13:47:58.140" v="159" actId="47"/>
        <pc:sldMkLst>
          <pc:docMk/>
          <pc:sldMk cId="1509642669" sldId="562"/>
        </pc:sldMkLst>
        <pc:spChg chg="mod">
          <ac:chgData name="Elise Klawitter" userId="9ac309a4-2611-4afa-a6f8-fdcf20822e74" providerId="ADAL" clId="{3BF18222-6569-42FE-AAFC-3A522B6BAA84}" dt="2021-01-14T09:23:02.658" v="36" actId="108"/>
          <ac:spMkLst>
            <pc:docMk/>
            <pc:sldMk cId="1509642669" sldId="562"/>
            <ac:spMk id="9" creationId="{61BBF114-C5DE-4905-8FC8-2BFF3AE5F1E4}"/>
          </ac:spMkLst>
        </pc:spChg>
      </pc:sldChg>
      <pc:sldChg chg="modSp mod">
        <pc:chgData name="Elise Klawitter" userId="9ac309a4-2611-4afa-a6f8-fdcf20822e74" providerId="ADAL" clId="{3BF18222-6569-42FE-AAFC-3A522B6BAA84}" dt="2021-01-14T09:23:47.878" v="46" actId="2711"/>
        <pc:sldMkLst>
          <pc:docMk/>
          <pc:sldMk cId="923708004" sldId="563"/>
        </pc:sldMkLst>
        <pc:spChg chg="mod">
          <ac:chgData name="Elise Klawitter" userId="9ac309a4-2611-4afa-a6f8-fdcf20822e74" providerId="ADAL" clId="{3BF18222-6569-42FE-AAFC-3A522B6BAA84}" dt="2021-01-14T09:23:47.878" v="46" actId="2711"/>
          <ac:spMkLst>
            <pc:docMk/>
            <pc:sldMk cId="923708004" sldId="563"/>
            <ac:spMk id="25" creationId="{24AB798D-089C-4768-BB22-C6DD7C20CE56}"/>
          </ac:spMkLst>
        </pc:spChg>
        <pc:spChg chg="mod">
          <ac:chgData name="Elise Klawitter" userId="9ac309a4-2611-4afa-a6f8-fdcf20822e74" providerId="ADAL" clId="{3BF18222-6569-42FE-AAFC-3A522B6BAA84}" dt="2021-01-14T09:23:47.878" v="46" actId="2711"/>
          <ac:spMkLst>
            <pc:docMk/>
            <pc:sldMk cId="923708004" sldId="563"/>
            <ac:spMk id="28" creationId="{BB847EFA-295B-48AF-8AC3-6E61F2B5FB7D}"/>
          </ac:spMkLst>
        </pc:spChg>
        <pc:spChg chg="mod">
          <ac:chgData name="Elise Klawitter" userId="9ac309a4-2611-4afa-a6f8-fdcf20822e74" providerId="ADAL" clId="{3BF18222-6569-42FE-AAFC-3A522B6BAA84}" dt="2021-01-14T09:23:47.878" v="46" actId="2711"/>
          <ac:spMkLst>
            <pc:docMk/>
            <pc:sldMk cId="923708004" sldId="563"/>
            <ac:spMk id="29" creationId="{7E58F4A9-ACD3-4F97-9389-58704A5A4C93}"/>
          </ac:spMkLst>
        </pc:spChg>
        <pc:spChg chg="mod">
          <ac:chgData name="Elise Klawitter" userId="9ac309a4-2611-4afa-a6f8-fdcf20822e74" providerId="ADAL" clId="{3BF18222-6569-42FE-AAFC-3A522B6BAA84}" dt="2021-01-14T09:23:47.878" v="46" actId="2711"/>
          <ac:spMkLst>
            <pc:docMk/>
            <pc:sldMk cId="923708004" sldId="563"/>
            <ac:spMk id="31" creationId="{EEC774B4-AC89-414B-AA1F-624E84ABA7F5}"/>
          </ac:spMkLst>
        </pc:spChg>
        <pc:spChg chg="mod">
          <ac:chgData name="Elise Klawitter" userId="9ac309a4-2611-4afa-a6f8-fdcf20822e74" providerId="ADAL" clId="{3BF18222-6569-42FE-AAFC-3A522B6BAA84}" dt="2021-01-14T09:23:47.878" v="46" actId="2711"/>
          <ac:spMkLst>
            <pc:docMk/>
            <pc:sldMk cId="923708004" sldId="563"/>
            <ac:spMk id="32" creationId="{C4418309-8C5B-4CDE-959B-3F126EF8C8A9}"/>
          </ac:spMkLst>
        </pc:spChg>
        <pc:spChg chg="mod">
          <ac:chgData name="Elise Klawitter" userId="9ac309a4-2611-4afa-a6f8-fdcf20822e74" providerId="ADAL" clId="{3BF18222-6569-42FE-AAFC-3A522B6BAA84}" dt="2021-01-14T09:23:47.878" v="46" actId="2711"/>
          <ac:spMkLst>
            <pc:docMk/>
            <pc:sldMk cId="923708004" sldId="563"/>
            <ac:spMk id="41" creationId="{C576577C-3E7E-4D0D-A0B7-5BE4A0C5CCFA}"/>
          </ac:spMkLst>
        </pc:spChg>
      </pc:sldChg>
      <pc:sldChg chg="modSp">
        <pc:chgData name="Elise Klawitter" userId="9ac309a4-2611-4afa-a6f8-fdcf20822e74" providerId="ADAL" clId="{3BF18222-6569-42FE-AAFC-3A522B6BAA84}" dt="2021-01-14T09:23:19.293" v="40" actId="2711"/>
        <pc:sldMkLst>
          <pc:docMk/>
          <pc:sldMk cId="2383632900" sldId="564"/>
        </pc:sldMkLst>
        <pc:spChg chg="mod">
          <ac:chgData name="Elise Klawitter" userId="9ac309a4-2611-4afa-a6f8-fdcf20822e74" providerId="ADAL" clId="{3BF18222-6569-42FE-AAFC-3A522B6BAA84}" dt="2021-01-14T09:23:19.293" v="40" actId="2711"/>
          <ac:spMkLst>
            <pc:docMk/>
            <pc:sldMk cId="2383632900" sldId="564"/>
            <ac:spMk id="9" creationId="{61BBF114-C5DE-4905-8FC8-2BFF3AE5F1E4}"/>
          </ac:spMkLst>
        </pc:spChg>
      </pc:sldChg>
      <pc:sldChg chg="del">
        <pc:chgData name="Elise Klawitter" userId="9ac309a4-2611-4afa-a6f8-fdcf20822e74" providerId="ADAL" clId="{3BF18222-6569-42FE-AAFC-3A522B6BAA84}" dt="2021-01-14T13:47:51.965" v="158" actId="47"/>
        <pc:sldMkLst>
          <pc:docMk/>
          <pc:sldMk cId="2599308352" sldId="568"/>
        </pc:sldMkLst>
      </pc:sldChg>
      <pc:sldChg chg="addSp modSp mod">
        <pc:chgData name="Elise Klawitter" userId="9ac309a4-2611-4afa-a6f8-fdcf20822e74" providerId="ADAL" clId="{3BF18222-6569-42FE-AAFC-3A522B6BAA84}" dt="2021-01-14T13:47:30.790" v="157" actId="554"/>
        <pc:sldMkLst>
          <pc:docMk/>
          <pc:sldMk cId="3137913711" sldId="569"/>
        </pc:sldMkLst>
        <pc:spChg chg="mod">
          <ac:chgData name="Elise Klawitter" userId="9ac309a4-2611-4afa-a6f8-fdcf20822e74" providerId="ADAL" clId="{3BF18222-6569-42FE-AAFC-3A522B6BAA84}" dt="2021-01-14T13:47:30.790" v="157" actId="554"/>
          <ac:spMkLst>
            <pc:docMk/>
            <pc:sldMk cId="3137913711" sldId="569"/>
            <ac:spMk id="25" creationId="{24AB798D-089C-4768-BB22-C6DD7C20CE56}"/>
          </ac:spMkLst>
        </pc:spChg>
        <pc:spChg chg="mod">
          <ac:chgData name="Elise Klawitter" userId="9ac309a4-2611-4afa-a6f8-fdcf20822e74" providerId="ADAL" clId="{3BF18222-6569-42FE-AAFC-3A522B6BAA84}" dt="2021-01-14T13:43:28.761" v="95"/>
          <ac:spMkLst>
            <pc:docMk/>
            <pc:sldMk cId="3137913711" sldId="569"/>
            <ac:spMk id="27" creationId="{DDF5D8D1-BDD1-4B8E-96EC-28A019F9632A}"/>
          </ac:spMkLst>
        </pc:spChg>
        <pc:spChg chg="mod">
          <ac:chgData name="Elise Klawitter" userId="9ac309a4-2611-4afa-a6f8-fdcf20822e74" providerId="ADAL" clId="{3BF18222-6569-42FE-AAFC-3A522B6BAA84}" dt="2021-01-14T13:47:30.790" v="157" actId="554"/>
          <ac:spMkLst>
            <pc:docMk/>
            <pc:sldMk cId="3137913711" sldId="569"/>
            <ac:spMk id="28" creationId="{BB847EFA-295B-48AF-8AC3-6E61F2B5FB7D}"/>
          </ac:spMkLst>
        </pc:spChg>
        <pc:spChg chg="mod">
          <ac:chgData name="Elise Klawitter" userId="9ac309a4-2611-4afa-a6f8-fdcf20822e74" providerId="ADAL" clId="{3BF18222-6569-42FE-AAFC-3A522B6BAA84}" dt="2021-01-14T13:47:30.790" v="157" actId="554"/>
          <ac:spMkLst>
            <pc:docMk/>
            <pc:sldMk cId="3137913711" sldId="569"/>
            <ac:spMk id="29" creationId="{7E58F4A9-ACD3-4F97-9389-58704A5A4C93}"/>
          </ac:spMkLst>
        </pc:spChg>
        <pc:spChg chg="mod">
          <ac:chgData name="Elise Klawitter" userId="9ac309a4-2611-4afa-a6f8-fdcf20822e74" providerId="ADAL" clId="{3BF18222-6569-42FE-AAFC-3A522B6BAA84}" dt="2021-01-14T13:47:30.790" v="157" actId="554"/>
          <ac:spMkLst>
            <pc:docMk/>
            <pc:sldMk cId="3137913711" sldId="569"/>
            <ac:spMk id="31" creationId="{EEC774B4-AC89-414B-AA1F-624E84ABA7F5}"/>
          </ac:spMkLst>
        </pc:spChg>
        <pc:spChg chg="add mod">
          <ac:chgData name="Elise Klawitter" userId="9ac309a4-2611-4afa-a6f8-fdcf20822e74" providerId="ADAL" clId="{3BF18222-6569-42FE-AAFC-3A522B6BAA84}" dt="2021-01-14T13:47:30.790" v="157" actId="554"/>
          <ac:spMkLst>
            <pc:docMk/>
            <pc:sldMk cId="3137913711" sldId="569"/>
            <ac:spMk id="33" creationId="{671F98E4-C063-4D1D-8411-026B5F13DAE5}"/>
          </ac:spMkLst>
        </pc:spChg>
        <pc:grpChg chg="add mod">
          <ac:chgData name="Elise Klawitter" userId="9ac309a4-2611-4afa-a6f8-fdcf20822e74" providerId="ADAL" clId="{3BF18222-6569-42FE-AAFC-3A522B6BAA84}" dt="2021-01-14T13:46:39.236" v="151" actId="1037"/>
          <ac:grpSpMkLst>
            <pc:docMk/>
            <pc:sldMk cId="3137913711" sldId="569"/>
            <ac:grpSpMk id="26" creationId="{207D6C85-C219-4E99-BCE2-0FF8C314C9C1}"/>
          </ac:grpSpMkLst>
        </pc:grpChg>
        <pc:grpChg chg="mod">
          <ac:chgData name="Elise Klawitter" userId="9ac309a4-2611-4afa-a6f8-fdcf20822e74" providerId="ADAL" clId="{3BF18222-6569-42FE-AAFC-3A522B6BAA84}" dt="2021-01-14T13:46:34.701" v="149" actId="1038"/>
          <ac:grpSpMkLst>
            <pc:docMk/>
            <pc:sldMk cId="3137913711" sldId="569"/>
            <ac:grpSpMk id="35" creationId="{05A952C0-1B2F-44FE-B4C4-CD81251E8E0A}"/>
          </ac:grpSpMkLst>
        </pc:grpChg>
        <pc:grpChg chg="mod">
          <ac:chgData name="Elise Klawitter" userId="9ac309a4-2611-4afa-a6f8-fdcf20822e74" providerId="ADAL" clId="{3BF18222-6569-42FE-AAFC-3A522B6BAA84}" dt="2021-01-14T13:46:47.410" v="152" actId="408"/>
          <ac:grpSpMkLst>
            <pc:docMk/>
            <pc:sldMk cId="3137913711" sldId="569"/>
            <ac:grpSpMk id="36" creationId="{C28507AD-19A5-40C2-AAD4-A153B2FF314F}"/>
          </ac:grpSpMkLst>
        </pc:grpChg>
        <pc:grpChg chg="mod">
          <ac:chgData name="Elise Klawitter" userId="9ac309a4-2611-4afa-a6f8-fdcf20822e74" providerId="ADAL" clId="{3BF18222-6569-42FE-AAFC-3A522B6BAA84}" dt="2021-01-14T13:46:47.410" v="152" actId="408"/>
          <ac:grpSpMkLst>
            <pc:docMk/>
            <pc:sldMk cId="3137913711" sldId="569"/>
            <ac:grpSpMk id="37" creationId="{3915B10D-07AE-4D6E-B468-567681C1420A}"/>
          </ac:grpSpMkLst>
        </pc:grpChg>
        <pc:grpChg chg="mod">
          <ac:chgData name="Elise Klawitter" userId="9ac309a4-2611-4afa-a6f8-fdcf20822e74" providerId="ADAL" clId="{3BF18222-6569-42FE-AAFC-3A522B6BAA84}" dt="2021-01-14T13:46:47.410" v="152" actId="408"/>
          <ac:grpSpMkLst>
            <pc:docMk/>
            <pc:sldMk cId="3137913711" sldId="569"/>
            <ac:grpSpMk id="38" creationId="{8F554483-F56A-492E-8B56-80C604A8ECE0}"/>
          </ac:grpSpMkLst>
        </pc:grpChg>
        <pc:picChg chg="mod">
          <ac:chgData name="Elise Klawitter" userId="9ac309a4-2611-4afa-a6f8-fdcf20822e74" providerId="ADAL" clId="{3BF18222-6569-42FE-AAFC-3A522B6BAA84}" dt="2021-01-14T13:43:28.761" v="95"/>
          <ac:picMkLst>
            <pc:docMk/>
            <pc:sldMk cId="3137913711" sldId="569"/>
            <ac:picMk id="32" creationId="{2E02B24A-722F-4B60-9086-CAC6119B3CA8}"/>
          </ac:picMkLst>
        </pc:picChg>
      </pc:sldChg>
      <pc:sldChg chg="modSp del mod">
        <pc:chgData name="Elise Klawitter" userId="9ac309a4-2611-4afa-a6f8-fdcf20822e74" providerId="ADAL" clId="{3BF18222-6569-42FE-AAFC-3A522B6BAA84}" dt="2021-02-01T14:40:55.524" v="160" actId="47"/>
        <pc:sldMkLst>
          <pc:docMk/>
          <pc:sldMk cId="3534821247" sldId="571"/>
        </pc:sldMkLst>
        <pc:spChg chg="mod">
          <ac:chgData name="Elise Klawitter" userId="9ac309a4-2611-4afa-a6f8-fdcf20822e74" providerId="ADAL" clId="{3BF18222-6569-42FE-AAFC-3A522B6BAA84}" dt="2021-01-14T09:12:25.165" v="12" actId="2711"/>
          <ac:spMkLst>
            <pc:docMk/>
            <pc:sldMk cId="3534821247" sldId="571"/>
            <ac:spMk id="9" creationId="{61BBF114-C5DE-4905-8FC8-2BFF3AE5F1E4}"/>
          </ac:spMkLst>
        </pc:spChg>
      </pc:sldChg>
      <pc:sldChg chg="addSp delSp modSp mod">
        <pc:chgData name="Elise Klawitter" userId="9ac309a4-2611-4afa-a6f8-fdcf20822e74" providerId="ADAL" clId="{3BF18222-6569-42FE-AAFC-3A522B6BAA84}" dt="2021-02-01T14:47:21.194" v="248" actId="20577"/>
        <pc:sldMkLst>
          <pc:docMk/>
          <pc:sldMk cId="2286523367" sldId="572"/>
        </pc:sldMkLst>
        <pc:spChg chg="mod">
          <ac:chgData name="Elise Klawitter" userId="9ac309a4-2611-4afa-a6f8-fdcf20822e74" providerId="ADAL" clId="{3BF18222-6569-42FE-AAFC-3A522B6BAA84}" dt="2021-01-14T09:12:36.156" v="14" actId="2711"/>
          <ac:spMkLst>
            <pc:docMk/>
            <pc:sldMk cId="2286523367" sldId="572"/>
            <ac:spMk id="9" creationId="{61BBF114-C5DE-4905-8FC8-2BFF3AE5F1E4}"/>
          </ac:spMkLst>
        </pc:spChg>
        <pc:spChg chg="mod">
          <ac:chgData name="Elise Klawitter" userId="9ac309a4-2611-4afa-a6f8-fdcf20822e74" providerId="ADAL" clId="{3BF18222-6569-42FE-AAFC-3A522B6BAA84}" dt="2021-02-01T14:47:21.194" v="248" actId="20577"/>
          <ac:spMkLst>
            <pc:docMk/>
            <pc:sldMk cId="2286523367" sldId="572"/>
            <ac:spMk id="25" creationId="{24AB798D-089C-4768-BB22-C6DD7C20CE56}"/>
          </ac:spMkLst>
        </pc:spChg>
        <pc:spChg chg="mod">
          <ac:chgData name="Elise Klawitter" userId="9ac309a4-2611-4afa-a6f8-fdcf20822e74" providerId="ADAL" clId="{3BF18222-6569-42FE-AAFC-3A522B6BAA84}" dt="2021-02-01T14:42:06.223" v="164"/>
          <ac:spMkLst>
            <pc:docMk/>
            <pc:sldMk cId="2286523367" sldId="572"/>
            <ac:spMk id="34" creationId="{2724609C-273E-4C6A-9611-8CFE6B43EF05}"/>
          </ac:spMkLst>
        </pc:spChg>
        <pc:spChg chg="del mod ord">
          <ac:chgData name="Elise Klawitter" userId="9ac309a4-2611-4afa-a6f8-fdcf20822e74" providerId="ADAL" clId="{3BF18222-6569-42FE-AAFC-3A522B6BAA84}" dt="2021-02-01T14:42:56.580" v="175" actId="478"/>
          <ac:spMkLst>
            <pc:docMk/>
            <pc:sldMk cId="2286523367" sldId="572"/>
            <ac:spMk id="39" creationId="{2238C5DB-A9D6-458E-A060-7ABF740EAC92}"/>
          </ac:spMkLst>
        </pc:spChg>
        <pc:picChg chg="add mod">
          <ac:chgData name="Elise Klawitter" userId="9ac309a4-2611-4afa-a6f8-fdcf20822e74" providerId="ADAL" clId="{3BF18222-6569-42FE-AAFC-3A522B6BAA84}" dt="2021-02-01T14:45:45.379" v="183" actId="1076"/>
          <ac:picMkLst>
            <pc:docMk/>
            <pc:sldMk cId="2286523367" sldId="572"/>
            <ac:picMk id="4" creationId="{C47922E8-5A85-4B29-9EC6-D128515C7560}"/>
          </ac:picMkLst>
        </pc:picChg>
        <pc:picChg chg="del">
          <ac:chgData name="Elise Klawitter" userId="9ac309a4-2611-4afa-a6f8-fdcf20822e74" providerId="ADAL" clId="{3BF18222-6569-42FE-AAFC-3A522B6BAA84}" dt="2021-02-01T14:45:37.706" v="182" actId="478"/>
          <ac:picMkLst>
            <pc:docMk/>
            <pc:sldMk cId="2286523367" sldId="572"/>
            <ac:picMk id="5" creationId="{6F09F2E6-4410-4BA8-BE2B-CB21B5C2E4CB}"/>
          </ac:picMkLst>
        </pc:picChg>
        <pc:picChg chg="add del mod">
          <ac:chgData name="Elise Klawitter" userId="9ac309a4-2611-4afa-a6f8-fdcf20822e74" providerId="ADAL" clId="{3BF18222-6569-42FE-AAFC-3A522B6BAA84}" dt="2021-02-01T14:42:16.299" v="167" actId="478"/>
          <ac:picMkLst>
            <pc:docMk/>
            <pc:sldMk cId="2286523367" sldId="572"/>
            <ac:picMk id="14" creationId="{F9596500-CA1A-416F-A9C7-924E597374C6}"/>
          </ac:picMkLst>
        </pc:picChg>
        <pc:picChg chg="add mod">
          <ac:chgData name="Elise Klawitter" userId="9ac309a4-2611-4afa-a6f8-fdcf20822e74" providerId="ADAL" clId="{3BF18222-6569-42FE-AAFC-3A522B6BAA84}" dt="2021-02-01T14:42:32.971" v="170" actId="1076"/>
          <ac:picMkLst>
            <pc:docMk/>
            <pc:sldMk cId="2286523367" sldId="572"/>
            <ac:picMk id="15" creationId="{94926132-5F08-462A-842B-62F928C820B5}"/>
          </ac:picMkLst>
        </pc:picChg>
      </pc:sldChg>
      <pc:sldChg chg="modSp mod">
        <pc:chgData name="Elise Klawitter" userId="9ac309a4-2611-4afa-a6f8-fdcf20822e74" providerId="ADAL" clId="{3BF18222-6569-42FE-AAFC-3A522B6BAA84}" dt="2021-01-14T09:15:45.153" v="23" actId="2711"/>
        <pc:sldMkLst>
          <pc:docMk/>
          <pc:sldMk cId="2078235051" sldId="573"/>
        </pc:sldMkLst>
        <pc:spChg chg="mod">
          <ac:chgData name="Elise Klawitter" userId="9ac309a4-2611-4afa-a6f8-fdcf20822e74" providerId="ADAL" clId="{3BF18222-6569-42FE-AAFC-3A522B6BAA84}" dt="2021-01-14T09:15:45.153" v="23" actId="2711"/>
          <ac:spMkLst>
            <pc:docMk/>
            <pc:sldMk cId="2078235051" sldId="573"/>
            <ac:spMk id="9" creationId="{61BBF114-C5DE-4905-8FC8-2BFF3AE5F1E4}"/>
          </ac:spMkLst>
        </pc:spChg>
        <pc:spChg chg="mod">
          <ac:chgData name="Elise Klawitter" userId="9ac309a4-2611-4afa-a6f8-fdcf20822e74" providerId="ADAL" clId="{3BF18222-6569-42FE-AAFC-3A522B6BAA84}" dt="2021-01-14T09:15:31.177" v="19" actId="113"/>
          <ac:spMkLst>
            <pc:docMk/>
            <pc:sldMk cId="2078235051" sldId="573"/>
            <ac:spMk id="54" creationId="{029B34E0-0EAF-44CD-A276-7877E9B6188F}"/>
          </ac:spMkLst>
        </pc:spChg>
        <pc:spChg chg="mod">
          <ac:chgData name="Elise Klawitter" userId="9ac309a4-2611-4afa-a6f8-fdcf20822e74" providerId="ADAL" clId="{3BF18222-6569-42FE-AAFC-3A522B6BAA84}" dt="2021-01-14T09:15:34.532" v="20" actId="113"/>
          <ac:spMkLst>
            <pc:docMk/>
            <pc:sldMk cId="2078235051" sldId="573"/>
            <ac:spMk id="55" creationId="{234870DA-8AF4-41E6-BF06-077E55C28B2C}"/>
          </ac:spMkLst>
        </pc:spChg>
        <pc:spChg chg="mod">
          <ac:chgData name="Elise Klawitter" userId="9ac309a4-2611-4afa-a6f8-fdcf20822e74" providerId="ADAL" clId="{3BF18222-6569-42FE-AAFC-3A522B6BAA84}" dt="2021-01-14T09:15:39.993" v="21" actId="113"/>
          <ac:spMkLst>
            <pc:docMk/>
            <pc:sldMk cId="2078235051" sldId="573"/>
            <ac:spMk id="56" creationId="{BA1C86F5-7341-4E4B-B46D-DD2267F78E05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193E8E-E09C-4941-84BB-A34ABE51C742}" type="datetimeFigureOut">
              <a:rPr lang="fr-FR" smtClean="0"/>
              <a:pPr/>
              <a:t>19/02/2021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48DFB6-8341-4D9B-854D-D980707D494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92663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B0D270-7751-45D8-BCE4-72E25BC5CD23}" type="datetimeFigureOut">
              <a:rPr lang="fr-FR" smtClean="0"/>
              <a:t>19/02/2021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84F434-3506-409E-BC34-7EBCC4365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9180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60955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93330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27660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25945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87323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45302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9691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8670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6415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7725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80074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0001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01348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79174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6583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Page couv SEL(logo blan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23392" y="5949280"/>
            <a:ext cx="11568608" cy="50405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800" b="1" cap="all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12" name="Espace réservé pour une image  11"/>
          <p:cNvSpPr>
            <a:spLocks noGrp="1"/>
          </p:cNvSpPr>
          <p:nvPr>
            <p:ph type="pic" sz="quarter" idx="10"/>
          </p:nvPr>
        </p:nvSpPr>
        <p:spPr>
          <a:xfrm>
            <a:off x="1679509" y="476673"/>
            <a:ext cx="9218083" cy="3455987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mple : Diapositive Page couv SEL(logo blan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23392" y="5949280"/>
            <a:ext cx="11568608" cy="50405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800" b="1" cap="all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 dirty="0"/>
              <a:t>titre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Page couv SEL(logo ble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23392" y="5949280"/>
            <a:ext cx="11568608" cy="50405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800" b="1" cap="all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12" name="Espace réservé pour une image  11"/>
          <p:cNvSpPr>
            <a:spLocks noGrp="1"/>
          </p:cNvSpPr>
          <p:nvPr>
            <p:ph type="pic" sz="quarter" idx="10"/>
          </p:nvPr>
        </p:nvSpPr>
        <p:spPr>
          <a:xfrm>
            <a:off x="1679509" y="476673"/>
            <a:ext cx="9218083" cy="3455987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mple : Diapositive Page couv SEL(logo ble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titre + texte S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719403" y="332656"/>
            <a:ext cx="10972800" cy="57606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1">
                <a:solidFill>
                  <a:srgbClr val="0055A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 dirty="0"/>
              <a:t>TITRE</a:t>
            </a:r>
          </a:p>
        </p:txBody>
      </p:sp>
      <p:pic>
        <p:nvPicPr>
          <p:cNvPr id="7" name="Image 6" descr="LOGO SEL GENERIQU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183245" y="260648"/>
            <a:ext cx="1546948" cy="540000"/>
          </a:xfrm>
          <a:prstGeom prst="rect">
            <a:avLst/>
          </a:prstGeom>
        </p:spPr>
      </p:pic>
      <p:cxnSp>
        <p:nvCxnSpPr>
          <p:cNvPr id="10" name="Connecteur droit 9"/>
          <p:cNvCxnSpPr/>
          <p:nvPr userDrawn="1"/>
        </p:nvCxnSpPr>
        <p:spPr>
          <a:xfrm flipH="1">
            <a:off x="623392" y="836712"/>
            <a:ext cx="1104122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 userDrawn="1"/>
        </p:nvSpPr>
        <p:spPr>
          <a:xfrm>
            <a:off x="5807968" y="6488669"/>
            <a:ext cx="5952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055A0"/>
                </a:solidFill>
                <a:latin typeface="Arial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12" name="Ellipse 11"/>
          <p:cNvSpPr/>
          <p:nvPr userDrawn="1"/>
        </p:nvSpPr>
        <p:spPr>
          <a:xfrm>
            <a:off x="11664619" y="6597352"/>
            <a:ext cx="144000" cy="108000"/>
          </a:xfrm>
          <a:prstGeom prst="ellipse">
            <a:avLst/>
          </a:prstGeom>
          <a:solidFill>
            <a:srgbClr val="0055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texte + imageS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719403" y="332656"/>
            <a:ext cx="10972800" cy="57606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1">
                <a:solidFill>
                  <a:srgbClr val="0055A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 dirty="0"/>
              <a:t>TITRE</a:t>
            </a:r>
          </a:p>
        </p:txBody>
      </p:sp>
      <p:pic>
        <p:nvPicPr>
          <p:cNvPr id="7" name="Image 6" descr="LOGO SEL GENERIQU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183245" y="260648"/>
            <a:ext cx="1546948" cy="540000"/>
          </a:xfrm>
          <a:prstGeom prst="rect">
            <a:avLst/>
          </a:prstGeom>
        </p:spPr>
      </p:pic>
      <p:cxnSp>
        <p:nvCxnSpPr>
          <p:cNvPr id="10" name="Connecteur droit 9"/>
          <p:cNvCxnSpPr/>
          <p:nvPr userDrawn="1"/>
        </p:nvCxnSpPr>
        <p:spPr>
          <a:xfrm flipH="1">
            <a:off x="623392" y="836712"/>
            <a:ext cx="1104122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 userDrawn="1"/>
        </p:nvSpPr>
        <p:spPr>
          <a:xfrm>
            <a:off x="5807968" y="6488669"/>
            <a:ext cx="5952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055A0"/>
                </a:solidFill>
                <a:latin typeface="Arial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12" name="Ellipse 11"/>
          <p:cNvSpPr/>
          <p:nvPr userDrawn="1"/>
        </p:nvSpPr>
        <p:spPr>
          <a:xfrm>
            <a:off x="11664619" y="6597352"/>
            <a:ext cx="144000" cy="108000"/>
          </a:xfrm>
          <a:prstGeom prst="ellipse">
            <a:avLst/>
          </a:prstGeom>
          <a:solidFill>
            <a:srgbClr val="0055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0" hasCustomPrompt="1"/>
          </p:nvPr>
        </p:nvSpPr>
        <p:spPr>
          <a:xfrm>
            <a:off x="912285" y="1341438"/>
            <a:ext cx="6047812" cy="489587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6" name="Espace réservé pour une image  15"/>
          <p:cNvSpPr>
            <a:spLocks noGrp="1"/>
          </p:cNvSpPr>
          <p:nvPr>
            <p:ph type="pic" sz="quarter" idx="11"/>
          </p:nvPr>
        </p:nvSpPr>
        <p:spPr>
          <a:xfrm>
            <a:off x="7344834" y="1341438"/>
            <a:ext cx="4320117" cy="489585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7044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F7E3CA16-4B78-41E1-B5BC-A9A963975E95}"/>
              </a:ext>
            </a:extLst>
          </p:cNvPr>
          <p:cNvCxnSpPr>
            <a:cxnSpLocks/>
          </p:cNvCxnSpPr>
          <p:nvPr userDrawn="1"/>
        </p:nvCxnSpPr>
        <p:spPr>
          <a:xfrm>
            <a:off x="1876360" y="0"/>
            <a:ext cx="1" cy="671353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30A4AD7C-DB10-4B45-A29C-4AEFCAC43ECE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218659"/>
            <a:ext cx="1219200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B9F030E-FD32-49B2-8F18-2A049910CB93}"/>
              </a:ext>
            </a:extLst>
          </p:cNvPr>
          <p:cNvCxnSpPr>
            <a:cxnSpLocks/>
          </p:cNvCxnSpPr>
          <p:nvPr userDrawn="1"/>
        </p:nvCxnSpPr>
        <p:spPr>
          <a:xfrm>
            <a:off x="300992" y="-14390"/>
            <a:ext cx="1" cy="671353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56A80FBF-66AD-4E0D-8CED-5304141BD847}"/>
              </a:ext>
            </a:extLst>
          </p:cNvPr>
          <p:cNvCxnSpPr>
            <a:cxnSpLocks/>
          </p:cNvCxnSpPr>
          <p:nvPr userDrawn="1"/>
        </p:nvCxnSpPr>
        <p:spPr>
          <a:xfrm flipH="1">
            <a:off x="-2" y="284098"/>
            <a:ext cx="1219200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6A27E07B-84E6-4555-880F-8DFF523F1D9E}"/>
              </a:ext>
            </a:extLst>
          </p:cNvPr>
          <p:cNvCxnSpPr>
            <a:cxnSpLocks/>
          </p:cNvCxnSpPr>
          <p:nvPr userDrawn="1"/>
        </p:nvCxnSpPr>
        <p:spPr>
          <a:xfrm>
            <a:off x="11891378" y="-14390"/>
            <a:ext cx="0" cy="692693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2D36093F-78C2-4A5C-AA91-041356021DA9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002500"/>
            <a:ext cx="1221755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AAD71305-AE4C-471A-A722-6FF2B795F3C5}"/>
              </a:ext>
            </a:extLst>
          </p:cNvPr>
          <p:cNvCxnSpPr>
            <a:cxnSpLocks/>
          </p:cNvCxnSpPr>
          <p:nvPr userDrawn="1"/>
        </p:nvCxnSpPr>
        <p:spPr>
          <a:xfrm flipH="1">
            <a:off x="-2" y="1941389"/>
            <a:ext cx="1219200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6BF436F8-2752-48F3-B8B0-69F24E0EE5E4}"/>
              </a:ext>
            </a:extLst>
          </p:cNvPr>
          <p:cNvCxnSpPr>
            <a:cxnSpLocks/>
          </p:cNvCxnSpPr>
          <p:nvPr userDrawn="1"/>
        </p:nvCxnSpPr>
        <p:spPr>
          <a:xfrm flipH="1">
            <a:off x="-3" y="6269970"/>
            <a:ext cx="1219200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F3E467A7-C548-46CE-806A-D43D376A2CE7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541983"/>
            <a:ext cx="1219200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1" r:id="rId2"/>
    <p:sldLayoutId id="2147483716" r:id="rId3"/>
    <p:sldLayoutId id="2147483714" r:id="rId4"/>
    <p:sldLayoutId id="2147483712" r:id="rId5"/>
    <p:sldLayoutId id="2147483713" r:id="rId6"/>
    <p:sldLayoutId id="2147483720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20.png"/><Relationship Id="rId12" Type="http://schemas.microsoft.com/office/2007/relationships/hdphoto" Target="../media/hdphoto5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8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22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8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22.png"/><Relationship Id="rId4" Type="http://schemas.openxmlformats.org/officeDocument/2006/relationships/image" Target="../media/image9.png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microsoft.com/office/2007/relationships/hdphoto" Target="../media/hdphoto4.wdp"/><Relationship Id="rId2" Type="http://schemas.openxmlformats.org/officeDocument/2006/relationships/notesSlide" Target="../notesSlides/notesSlide5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5" Type="http://schemas.openxmlformats.org/officeDocument/2006/relationships/image" Target="../media/image16.png"/><Relationship Id="rId10" Type="http://schemas.microsoft.com/office/2007/relationships/hdphoto" Target="../media/hdphoto3.wdp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nature, fond marin&#10;&#10;Description générée automatiquement">
            <a:extLst>
              <a:ext uri="{FF2B5EF4-FFF2-40B4-BE49-F238E27FC236}">
                <a16:creationId xmlns:a16="http://schemas.microsoft.com/office/drawing/2014/main" id="{87C7345D-DFF0-40B6-B6A6-E7379DBB7E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" b="392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2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1788DCD3-8C34-4DAC-8C35-B27056C754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775" y="253907"/>
            <a:ext cx="2747629" cy="707344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6DF1709A-96AA-4A62-A17A-19437AF9999B}"/>
              </a:ext>
            </a:extLst>
          </p:cNvPr>
          <p:cNvGrpSpPr/>
          <p:nvPr/>
        </p:nvGrpSpPr>
        <p:grpSpPr>
          <a:xfrm>
            <a:off x="0" y="6519446"/>
            <a:ext cx="12192000" cy="338554"/>
            <a:chOff x="0" y="6519446"/>
            <a:chExt cx="12192000" cy="33855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882BE60-81B9-490C-B6B4-5A56511D3BF3}"/>
                </a:ext>
              </a:extLst>
            </p:cNvPr>
            <p:cNvSpPr/>
            <p:nvPr/>
          </p:nvSpPr>
          <p:spPr>
            <a:xfrm>
              <a:off x="0" y="6550152"/>
              <a:ext cx="12192000" cy="307848"/>
            </a:xfrm>
            <a:prstGeom prst="rect">
              <a:avLst/>
            </a:prstGeom>
            <a:solidFill>
              <a:srgbClr val="00AF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005EAB"/>
                </a:solidFill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5C50129-13F7-4601-9B61-12482D34F932}"/>
                </a:ext>
              </a:extLst>
            </p:cNvPr>
            <p:cNvSpPr txBox="1"/>
            <p:nvPr/>
          </p:nvSpPr>
          <p:spPr>
            <a:xfrm>
              <a:off x="2024360" y="6519446"/>
              <a:ext cx="87484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spc="100" dirty="0">
                  <a:solidFill>
                    <a:schemeClr val="bg1"/>
                  </a:solidFill>
                  <a:latin typeface="Lato Black" panose="020F0A02020204030203" pitchFamily="34" charset="0"/>
                  <a:cs typeface="Arial" pitchFamily="34" charset="0"/>
                </a:rPr>
                <a:t>Une action chrétienne dans un monde en détresse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01BA3F2F-F6C9-4E89-AE0E-5FEA04FECDA1}"/>
              </a:ext>
            </a:extLst>
          </p:cNvPr>
          <p:cNvGrpSpPr/>
          <p:nvPr/>
        </p:nvGrpSpPr>
        <p:grpSpPr>
          <a:xfrm>
            <a:off x="-2" y="142644"/>
            <a:ext cx="2495602" cy="954107"/>
            <a:chOff x="-2" y="142644"/>
            <a:chExt cx="2495602" cy="95410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357D7A2-F605-4EE5-AA75-181CAA34B21C}"/>
                </a:ext>
              </a:extLst>
            </p:cNvPr>
            <p:cNvSpPr/>
            <p:nvPr/>
          </p:nvSpPr>
          <p:spPr>
            <a:xfrm>
              <a:off x="-2" y="258880"/>
              <a:ext cx="216026" cy="702371"/>
            </a:xfrm>
            <a:prstGeom prst="rect">
              <a:avLst/>
            </a:prstGeom>
            <a:solidFill>
              <a:srgbClr val="00AF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005EAB"/>
                </a:solidFill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4503ED72-DB64-4988-A769-EB662428C99B}"/>
                </a:ext>
              </a:extLst>
            </p:cNvPr>
            <p:cNvSpPr txBox="1"/>
            <p:nvPr/>
          </p:nvSpPr>
          <p:spPr>
            <a:xfrm>
              <a:off x="263352" y="142644"/>
              <a:ext cx="223224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>
                  <a:solidFill>
                    <a:srgbClr val="00AFB7"/>
                  </a:soli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JOURNÉE </a:t>
              </a:r>
            </a:p>
            <a:p>
              <a:r>
                <a:rPr lang="fr-FR" sz="2800" dirty="0">
                  <a:solidFill>
                    <a:srgbClr val="00AFB7"/>
                  </a:soli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DU SEL</a:t>
              </a: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89FFD85A-1B94-4E38-8F50-8C4B5A6CF491}"/>
              </a:ext>
            </a:extLst>
          </p:cNvPr>
          <p:cNvGrpSpPr/>
          <p:nvPr/>
        </p:nvGrpSpPr>
        <p:grpSpPr>
          <a:xfrm>
            <a:off x="420236" y="1280380"/>
            <a:ext cx="11436404" cy="4740908"/>
            <a:chOff x="1127448" y="1484784"/>
            <a:chExt cx="10135576" cy="4201656"/>
          </a:xfrm>
        </p:grpSpPr>
        <p:pic>
          <p:nvPicPr>
            <p:cNvPr id="10" name="Image 9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127E5C9D-077E-4949-8905-A5AACBF764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630" b="45018"/>
            <a:stretch/>
          </p:blipFill>
          <p:spPr>
            <a:xfrm>
              <a:off x="1127448" y="1484784"/>
              <a:ext cx="10135576" cy="3039250"/>
            </a:xfrm>
            <a:prstGeom prst="rect">
              <a:avLst/>
            </a:prstGeom>
          </p:spPr>
        </p:pic>
        <p:pic>
          <p:nvPicPr>
            <p:cNvPr id="16" name="Image 15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CE268B8D-AD24-4AB8-B711-37B0FAAFA3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706" b="27280"/>
            <a:stretch/>
          </p:blipFill>
          <p:spPr>
            <a:xfrm>
              <a:off x="2717203" y="4585910"/>
              <a:ext cx="6956067" cy="11005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122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A7CF48E-E1C1-4F55-AD1A-D9AA75D38A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13"/>
          <a:stretch/>
        </p:blipFill>
        <p:spPr>
          <a:xfrm>
            <a:off x="0" y="1"/>
            <a:ext cx="12192000" cy="234888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0E7C31-8681-4499-9999-F36CF79655AA}"/>
              </a:ext>
            </a:extLst>
          </p:cNvPr>
          <p:cNvSpPr/>
          <p:nvPr/>
        </p:nvSpPr>
        <p:spPr>
          <a:xfrm>
            <a:off x="0" y="6550152"/>
            <a:ext cx="12192000" cy="307848"/>
          </a:xfrm>
          <a:prstGeom prst="rect">
            <a:avLst/>
          </a:prstGeom>
          <a:solidFill>
            <a:srgbClr val="00A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5EAB"/>
              </a:solidFill>
            </a:endParaRP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081B5133-5EB8-45BC-B418-8E3934703A54}"/>
              </a:ext>
            </a:extLst>
          </p:cNvPr>
          <p:cNvCxnSpPr>
            <a:cxnSpLocks/>
          </p:cNvCxnSpPr>
          <p:nvPr/>
        </p:nvCxnSpPr>
        <p:spPr>
          <a:xfrm>
            <a:off x="300992" y="1223855"/>
            <a:ext cx="157536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 dirty="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>
                <a:solidFill>
                  <a:srgbClr val="00AFB7"/>
                </a:solidFill>
                <a:latin typeface="Lato Black" panose="020F0A02020204030203" pitchFamily="34" charset="0"/>
              </a:rPr>
              <a:t>Journée du SEL</a:t>
            </a:r>
            <a:endParaRPr lang="fr-FR" sz="2000" dirty="0">
              <a:solidFill>
                <a:srgbClr val="005EAB"/>
              </a:solidFill>
              <a:latin typeface="Lato Black" panose="020F0A02020204030203" pitchFamily="34" charset="0"/>
            </a:endParaRPr>
          </a:p>
          <a:p>
            <a:pPr algn="l"/>
            <a:r>
              <a:rPr lang="fr-FR" sz="3200" dirty="0">
                <a:solidFill>
                  <a:schemeClr val="bg1"/>
                </a:solidFill>
                <a:latin typeface="Lato Black" panose="020F0A02020204030203" pitchFamily="34" charset="0"/>
              </a:rPr>
              <a:t>PROJETS À SOUTENIR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0" y="1866701"/>
            <a:ext cx="121920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3200" b="1" dirty="0">
                <a:latin typeface="Lato" panose="020F0502020204030203" pitchFamily="34" charset="0"/>
              </a:rPr>
              <a:t>Les partenaires du SEL rendent possible l’accès à :</a:t>
            </a:r>
            <a:endParaRPr lang="fr-FR" sz="4800" b="1" dirty="0">
              <a:latin typeface="Lato" panose="020F0502020204030203" pitchFamily="34" charset="0"/>
            </a:endParaRPr>
          </a:p>
        </p:txBody>
      </p:sp>
      <p:pic>
        <p:nvPicPr>
          <p:cNvPr id="10" name="Image 9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5098FA1-607F-4AAE-9E14-03F70639B4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260648"/>
            <a:ext cx="3080403" cy="793013"/>
          </a:xfrm>
          <a:prstGeom prst="rect">
            <a:avLst/>
          </a:prstGeom>
        </p:spPr>
      </p:pic>
      <p:grpSp>
        <p:nvGrpSpPr>
          <p:cNvPr id="35" name="Groupe 34">
            <a:extLst>
              <a:ext uri="{FF2B5EF4-FFF2-40B4-BE49-F238E27FC236}">
                <a16:creationId xmlns:a16="http://schemas.microsoft.com/office/drawing/2014/main" id="{05A952C0-1B2F-44FE-B4C4-CD81251E8E0A}"/>
              </a:ext>
            </a:extLst>
          </p:cNvPr>
          <p:cNvGrpSpPr/>
          <p:nvPr/>
        </p:nvGrpSpPr>
        <p:grpSpPr>
          <a:xfrm>
            <a:off x="293144" y="2650825"/>
            <a:ext cx="1656000" cy="1656184"/>
            <a:chOff x="185454" y="2492896"/>
            <a:chExt cx="1656000" cy="1656184"/>
          </a:xfrm>
        </p:grpSpPr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7140FDA4-D7D5-43B9-83B9-B3743772E358}"/>
                </a:ext>
              </a:extLst>
            </p:cNvPr>
            <p:cNvSpPr/>
            <p:nvPr/>
          </p:nvSpPr>
          <p:spPr>
            <a:xfrm>
              <a:off x="185454" y="2492896"/>
              <a:ext cx="1656000" cy="1656184"/>
            </a:xfrm>
            <a:prstGeom prst="ellipse">
              <a:avLst/>
            </a:prstGeom>
            <a:solidFill>
              <a:srgbClr val="005E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005EAB"/>
                </a:solidFill>
              </a:endParaRPr>
            </a:p>
          </p:txBody>
        </p:sp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2968A235-752F-41DA-BA26-0D2F63032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454" y="2842221"/>
              <a:ext cx="900000" cy="900000"/>
            </a:xfrm>
            <a:prstGeom prst="rect">
              <a:avLst/>
            </a:prstGeom>
          </p:spPr>
        </p:pic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C28507AD-19A5-40C2-AAD4-A153B2FF314F}"/>
              </a:ext>
            </a:extLst>
          </p:cNvPr>
          <p:cNvGrpSpPr/>
          <p:nvPr/>
        </p:nvGrpSpPr>
        <p:grpSpPr>
          <a:xfrm>
            <a:off x="2769972" y="2650825"/>
            <a:ext cx="1656000" cy="1656184"/>
            <a:chOff x="2717314" y="2492896"/>
            <a:chExt cx="1656000" cy="1656184"/>
          </a:xfrm>
        </p:grpSpPr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FD2AB372-E45E-4738-B7B9-4312031C3604}"/>
                </a:ext>
              </a:extLst>
            </p:cNvPr>
            <p:cNvSpPr/>
            <p:nvPr/>
          </p:nvSpPr>
          <p:spPr>
            <a:xfrm>
              <a:off x="2717314" y="2492896"/>
              <a:ext cx="1656000" cy="1656184"/>
            </a:xfrm>
            <a:prstGeom prst="ellipse">
              <a:avLst/>
            </a:prstGeom>
            <a:solidFill>
              <a:srgbClr val="005E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005EAB"/>
                </a:solidFill>
              </a:endParaRPr>
            </a:p>
          </p:txBody>
        </p: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DB664BD6-C64A-473A-927F-A8478F36D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5314" y="2842221"/>
              <a:ext cx="900000" cy="900000"/>
            </a:xfrm>
            <a:prstGeom prst="rect">
              <a:avLst/>
            </a:prstGeom>
          </p:spPr>
        </p:pic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3915B10D-07AE-4D6E-B468-567681C1420A}"/>
              </a:ext>
            </a:extLst>
          </p:cNvPr>
          <p:cNvGrpSpPr/>
          <p:nvPr/>
        </p:nvGrpSpPr>
        <p:grpSpPr>
          <a:xfrm>
            <a:off x="5246800" y="2650825"/>
            <a:ext cx="1656000" cy="1656184"/>
            <a:chOff x="5249175" y="2492896"/>
            <a:chExt cx="1656000" cy="1656184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A9A758AD-EC4D-433A-9F6D-B5EB9A25E276}"/>
                </a:ext>
              </a:extLst>
            </p:cNvPr>
            <p:cNvSpPr/>
            <p:nvPr/>
          </p:nvSpPr>
          <p:spPr>
            <a:xfrm>
              <a:off x="5249175" y="2492896"/>
              <a:ext cx="1656000" cy="1656184"/>
            </a:xfrm>
            <a:prstGeom prst="ellipse">
              <a:avLst/>
            </a:prstGeom>
            <a:solidFill>
              <a:srgbClr val="005E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005EAB"/>
                </a:solidFill>
              </a:endParaRPr>
            </a:p>
          </p:txBody>
        </p:sp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9E18FF5B-D623-44EE-9DC9-E453785B3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7175" y="2842221"/>
              <a:ext cx="900000" cy="900000"/>
            </a:xfrm>
            <a:prstGeom prst="rect">
              <a:avLst/>
            </a:prstGeom>
          </p:spPr>
        </p:pic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8F554483-F56A-492E-8B56-80C604A8ECE0}"/>
              </a:ext>
            </a:extLst>
          </p:cNvPr>
          <p:cNvGrpSpPr/>
          <p:nvPr/>
        </p:nvGrpSpPr>
        <p:grpSpPr>
          <a:xfrm>
            <a:off x="7723628" y="2650825"/>
            <a:ext cx="1656000" cy="1656184"/>
            <a:chOff x="7781036" y="2492896"/>
            <a:chExt cx="1656000" cy="1656184"/>
          </a:xfrm>
        </p:grpSpPr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FF6C08F8-CF83-481B-BD48-A5B01400E7BB}"/>
                </a:ext>
              </a:extLst>
            </p:cNvPr>
            <p:cNvSpPr/>
            <p:nvPr/>
          </p:nvSpPr>
          <p:spPr>
            <a:xfrm>
              <a:off x="7781036" y="2492896"/>
              <a:ext cx="1656000" cy="1656184"/>
            </a:xfrm>
            <a:prstGeom prst="ellipse">
              <a:avLst/>
            </a:prstGeom>
            <a:solidFill>
              <a:srgbClr val="005E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005EAB"/>
                </a:solidFill>
              </a:endParaRPr>
            </a:p>
          </p:txBody>
        </p:sp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A63BA001-CE8C-454D-BA9B-09BC364FA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9036" y="2825649"/>
              <a:ext cx="900000" cy="900000"/>
            </a:xfrm>
            <a:prstGeom prst="rect">
              <a:avLst/>
            </a:prstGeom>
          </p:spPr>
        </p:pic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24AB798D-089C-4768-BB22-C6DD7C20CE56}"/>
              </a:ext>
            </a:extLst>
          </p:cNvPr>
          <p:cNvSpPr txBox="1"/>
          <p:nvPr/>
        </p:nvSpPr>
        <p:spPr>
          <a:xfrm>
            <a:off x="28323" y="4573352"/>
            <a:ext cx="217924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/>
            <a:r>
              <a:rPr lang="fr-FR" sz="1800" dirty="0">
                <a:latin typeface="Lato Black" panose="020F0A02020204030203" pitchFamily="34" charset="0"/>
              </a:rPr>
              <a:t>L’EAU</a:t>
            </a:r>
          </a:p>
          <a:p>
            <a:pPr marL="457200" indent="-457200" algn="ctr"/>
            <a:r>
              <a:rPr lang="fr-FR" sz="1800" dirty="0">
                <a:latin typeface="Lato" panose="020F0502020204030203" pitchFamily="34" charset="0"/>
              </a:rPr>
              <a:t>CONSTRUCTION </a:t>
            </a:r>
          </a:p>
          <a:p>
            <a:pPr marL="457200" indent="-457200" algn="ctr"/>
            <a:r>
              <a:rPr lang="fr-FR" sz="1800" dirty="0">
                <a:latin typeface="Lato" panose="020F0502020204030203" pitchFamily="34" charset="0"/>
              </a:rPr>
              <a:t>DE FORAGES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BB847EFA-295B-48AF-8AC3-6E61F2B5FB7D}"/>
              </a:ext>
            </a:extLst>
          </p:cNvPr>
          <p:cNvSpPr txBox="1"/>
          <p:nvPr/>
        </p:nvSpPr>
        <p:spPr>
          <a:xfrm>
            <a:off x="2580227" y="4573352"/>
            <a:ext cx="20354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/>
            <a:r>
              <a:rPr lang="fr-FR" dirty="0">
                <a:latin typeface="Lato Black" panose="020F0A02020204030203" pitchFamily="34" charset="0"/>
              </a:rPr>
              <a:t>L’HYGIÈNE</a:t>
            </a:r>
          </a:p>
          <a:p>
            <a:pPr algn="ctr"/>
            <a:r>
              <a:rPr lang="fr-FR" sz="1800" dirty="0">
                <a:latin typeface="Lato" panose="020F0502020204030203" pitchFamily="34" charset="0"/>
              </a:rPr>
              <a:t>CONSTRUCTION DE TOILETTES</a:t>
            </a:r>
            <a:endParaRPr lang="fr-FR" sz="1800" b="1" dirty="0">
              <a:solidFill>
                <a:srgbClr val="005EAB"/>
              </a:solidFill>
              <a:latin typeface="Lato" panose="020F0502020204030203" pitchFamily="34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7E58F4A9-ACD3-4F97-9389-58704A5A4C93}"/>
              </a:ext>
            </a:extLst>
          </p:cNvPr>
          <p:cNvSpPr txBox="1"/>
          <p:nvPr/>
        </p:nvSpPr>
        <p:spPr>
          <a:xfrm>
            <a:off x="5009575" y="4573352"/>
            <a:ext cx="21728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>
                <a:latin typeface="Lato Black" panose="020F0A02020204030203" pitchFamily="34" charset="0"/>
              </a:rPr>
              <a:t>SANTÉ </a:t>
            </a:r>
            <a:r>
              <a:rPr lang="fr-FR" sz="1800" dirty="0">
                <a:latin typeface="Lato" panose="020F0502020204030203" pitchFamily="34" charset="0"/>
              </a:rPr>
              <a:t>ÉQUIPEMENT DE CENTRES DE SANTÉ</a:t>
            </a:r>
            <a:endParaRPr lang="fr-FR" sz="1800" dirty="0">
              <a:solidFill>
                <a:srgbClr val="005EAB"/>
              </a:solidFill>
              <a:latin typeface="Lato" panose="020F0502020204030203" pitchFamily="34" charset="0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EEC774B4-AC89-414B-AA1F-624E84ABA7F5}"/>
              </a:ext>
            </a:extLst>
          </p:cNvPr>
          <p:cNvSpPr txBox="1"/>
          <p:nvPr/>
        </p:nvSpPr>
        <p:spPr>
          <a:xfrm>
            <a:off x="7518178" y="4573352"/>
            <a:ext cx="206689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>
                <a:latin typeface="Lato Black" panose="020F0A02020204030203" pitchFamily="34" charset="0"/>
              </a:rPr>
              <a:t>SÉCURITÉ ALIMENTAIRE </a:t>
            </a:r>
            <a:r>
              <a:rPr lang="fr-FR" sz="1800" dirty="0">
                <a:latin typeface="Lato" panose="020F0502020204030203" pitchFamily="34" charset="0"/>
              </a:rPr>
              <a:t>RENFORT DE CAPACITÉ DES AGRICULTEURS</a:t>
            </a:r>
            <a:endParaRPr lang="fr-FR" b="1" dirty="0">
              <a:solidFill>
                <a:srgbClr val="005EAB"/>
              </a:solidFill>
              <a:latin typeface="Lato" panose="020F0502020204030203" pitchFamily="34" charset="0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207D6C85-C219-4E99-BCE2-0FF8C314C9C1}"/>
              </a:ext>
            </a:extLst>
          </p:cNvPr>
          <p:cNvGrpSpPr/>
          <p:nvPr/>
        </p:nvGrpSpPr>
        <p:grpSpPr>
          <a:xfrm>
            <a:off x="10200456" y="2647805"/>
            <a:ext cx="1656000" cy="1656184"/>
            <a:chOff x="10312896" y="2492896"/>
            <a:chExt cx="1656000" cy="1656184"/>
          </a:xfrm>
        </p:grpSpPr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DDF5D8D1-BDD1-4B8E-96EC-28A019F9632A}"/>
                </a:ext>
              </a:extLst>
            </p:cNvPr>
            <p:cNvSpPr/>
            <p:nvPr/>
          </p:nvSpPr>
          <p:spPr>
            <a:xfrm>
              <a:off x="10312896" y="2492896"/>
              <a:ext cx="1656000" cy="1656184"/>
            </a:xfrm>
            <a:prstGeom prst="ellipse">
              <a:avLst/>
            </a:prstGeom>
            <a:solidFill>
              <a:srgbClr val="005E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005EAB"/>
                </a:solidFill>
              </a:endParaRPr>
            </a:p>
          </p:txBody>
        </p:sp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2E02B24A-722F-4B60-9086-CAC6119B3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0896" y="2842642"/>
              <a:ext cx="900000" cy="900000"/>
            </a:xfrm>
            <a:prstGeom prst="rect">
              <a:avLst/>
            </a:prstGeom>
          </p:spPr>
        </p:pic>
      </p:grpSp>
      <p:sp>
        <p:nvSpPr>
          <p:cNvPr id="33" name="ZoneTexte 32">
            <a:extLst>
              <a:ext uri="{FF2B5EF4-FFF2-40B4-BE49-F238E27FC236}">
                <a16:creationId xmlns:a16="http://schemas.microsoft.com/office/drawing/2014/main" id="{671F98E4-C063-4D1D-8411-026B5F13DAE5}"/>
              </a:ext>
            </a:extLst>
          </p:cNvPr>
          <p:cNvSpPr txBox="1"/>
          <p:nvPr/>
        </p:nvSpPr>
        <p:spPr>
          <a:xfrm>
            <a:off x="9944734" y="4573352"/>
            <a:ext cx="215493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>
                <a:latin typeface="Lato Black" panose="020F0A02020204030203" pitchFamily="34" charset="0"/>
              </a:rPr>
              <a:t>DÉVELOPPEMENT ÉCONOMIQUE</a:t>
            </a:r>
          </a:p>
          <a:p>
            <a:pPr algn="ctr"/>
            <a:r>
              <a:rPr lang="fr-FR" sz="1800" dirty="0">
                <a:latin typeface="Lato" panose="020F0502020204030203" pitchFamily="34" charset="0"/>
              </a:rPr>
              <a:t>MISE EN PLACE D’ACTIVITÉS GÉNÉRATRICES DE REVENUS</a:t>
            </a:r>
            <a:endParaRPr lang="fr-FR" b="1" dirty="0">
              <a:solidFill>
                <a:srgbClr val="005EAB"/>
              </a:solidFill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91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herbe, extérieur, personne, posant&#10;&#10;Description générée automatiquement">
            <a:extLst>
              <a:ext uri="{FF2B5EF4-FFF2-40B4-BE49-F238E27FC236}">
                <a16:creationId xmlns:a16="http://schemas.microsoft.com/office/drawing/2014/main" id="{1F1FD0F8-A9BB-4A9F-9B6A-70966F840C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31789"/>
          <a:stretch/>
        </p:blipFill>
        <p:spPr>
          <a:xfrm>
            <a:off x="-2" y="1313860"/>
            <a:ext cx="12192001" cy="554414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A7CF48E-E1C1-4F55-AD1A-D9AA75D38A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13"/>
          <a:stretch/>
        </p:blipFill>
        <p:spPr>
          <a:xfrm>
            <a:off x="0" y="0"/>
            <a:ext cx="12192000" cy="414908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0E7C31-8681-4499-9999-F36CF79655AA}"/>
              </a:ext>
            </a:extLst>
          </p:cNvPr>
          <p:cNvSpPr/>
          <p:nvPr/>
        </p:nvSpPr>
        <p:spPr>
          <a:xfrm>
            <a:off x="0" y="6550152"/>
            <a:ext cx="12192000" cy="307848"/>
          </a:xfrm>
          <a:prstGeom prst="rect">
            <a:avLst/>
          </a:prstGeom>
          <a:solidFill>
            <a:srgbClr val="00A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5EAB"/>
              </a:solidFill>
            </a:endParaRP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081B5133-5EB8-45BC-B418-8E3934703A54}"/>
              </a:ext>
            </a:extLst>
          </p:cNvPr>
          <p:cNvCxnSpPr>
            <a:cxnSpLocks/>
          </p:cNvCxnSpPr>
          <p:nvPr/>
        </p:nvCxnSpPr>
        <p:spPr>
          <a:xfrm>
            <a:off x="300992" y="1223855"/>
            <a:ext cx="157536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 dirty="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>
                <a:solidFill>
                  <a:srgbClr val="00AFB7"/>
                </a:solidFill>
                <a:latin typeface="Lato Black" panose="020F0A02020204030203" pitchFamily="34" charset="0"/>
              </a:rPr>
              <a:t>Journée du SEL</a:t>
            </a:r>
            <a:endParaRPr lang="fr-FR" sz="2000" dirty="0">
              <a:solidFill>
                <a:srgbClr val="005EAB"/>
              </a:solidFill>
              <a:latin typeface="Lato Black" panose="020F0A02020204030203" pitchFamily="34" charset="0"/>
            </a:endParaRPr>
          </a:p>
          <a:p>
            <a:pPr algn="l"/>
            <a:r>
              <a:rPr lang="fr-FR" sz="3200" dirty="0">
                <a:solidFill>
                  <a:schemeClr val="bg1"/>
                </a:solidFill>
                <a:latin typeface="Lato Black" panose="020F0A02020204030203" pitchFamily="34" charset="0"/>
              </a:rPr>
              <a:t>PROJETS À SOUTENIR</a:t>
            </a:r>
          </a:p>
        </p:txBody>
      </p:sp>
      <p:pic>
        <p:nvPicPr>
          <p:cNvPr id="10" name="Image 9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5098FA1-607F-4AAE-9E14-03F70639B4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260648"/>
            <a:ext cx="3080403" cy="793013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028376B9-612E-4F14-AA48-74557642D111}"/>
              </a:ext>
            </a:extLst>
          </p:cNvPr>
          <p:cNvSpPr txBox="1"/>
          <p:nvPr/>
        </p:nvSpPr>
        <p:spPr>
          <a:xfrm>
            <a:off x="-3" y="1344377"/>
            <a:ext cx="12191999" cy="1200329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fr-FR" sz="3600" b="1" dirty="0">
                <a:solidFill>
                  <a:schemeClr val="bg1"/>
                </a:solidFill>
                <a:latin typeface="Lato Black" panose="020F0A02020204030203" pitchFamily="34" charset="0"/>
              </a:rPr>
              <a:t>Sensibilisées, formées et équipées, les communautés ont toutes les cartes en main pour sortir de la pauvreté.</a:t>
            </a:r>
          </a:p>
        </p:txBody>
      </p:sp>
    </p:spTree>
    <p:extLst>
      <p:ext uri="{BB962C8B-B14F-4D97-AF65-F5344CB8AC3E}">
        <p14:creationId xmlns:p14="http://schemas.microsoft.com/office/powerpoint/2010/main" val="25376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A7CF48E-E1C1-4F55-AD1A-D9AA75D38A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13"/>
          <a:stretch/>
        </p:blipFill>
        <p:spPr>
          <a:xfrm>
            <a:off x="0" y="1"/>
            <a:ext cx="12192000" cy="234888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0E7C31-8681-4499-9999-F36CF79655AA}"/>
              </a:ext>
            </a:extLst>
          </p:cNvPr>
          <p:cNvSpPr/>
          <p:nvPr/>
        </p:nvSpPr>
        <p:spPr>
          <a:xfrm>
            <a:off x="0" y="6550152"/>
            <a:ext cx="12192000" cy="307848"/>
          </a:xfrm>
          <a:prstGeom prst="rect">
            <a:avLst/>
          </a:prstGeom>
          <a:solidFill>
            <a:srgbClr val="00A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5EAB"/>
              </a:solidFill>
            </a:endParaRP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081B5133-5EB8-45BC-B418-8E3934703A54}"/>
              </a:ext>
            </a:extLst>
          </p:cNvPr>
          <p:cNvCxnSpPr>
            <a:cxnSpLocks/>
          </p:cNvCxnSpPr>
          <p:nvPr/>
        </p:nvCxnSpPr>
        <p:spPr>
          <a:xfrm>
            <a:off x="300992" y="1223855"/>
            <a:ext cx="157536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 dirty="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>
                <a:solidFill>
                  <a:srgbClr val="00AFB7"/>
                </a:solidFill>
                <a:latin typeface="Lato Black" panose="020F0A02020204030203" pitchFamily="34" charset="0"/>
              </a:rPr>
              <a:t>Journée du SEL</a:t>
            </a:r>
            <a:endParaRPr lang="fr-FR" sz="2000" dirty="0">
              <a:solidFill>
                <a:srgbClr val="005EAB"/>
              </a:solidFill>
              <a:latin typeface="Lato Black" panose="020F0A02020204030203" pitchFamily="34" charset="0"/>
            </a:endParaRPr>
          </a:p>
          <a:p>
            <a:pPr algn="l"/>
            <a:r>
              <a:rPr lang="fr-FR" sz="3200" dirty="0">
                <a:solidFill>
                  <a:schemeClr val="bg1"/>
                </a:solidFill>
                <a:latin typeface="Lato Black" panose="020F0A02020204030203" pitchFamily="34" charset="0"/>
              </a:rPr>
              <a:t>PROJETS À SOUTENIR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0" y="1866701"/>
            <a:ext cx="121920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3200" dirty="0">
                <a:latin typeface="Lato Black" panose="020F0A02020204030203" pitchFamily="34" charset="0"/>
              </a:rPr>
              <a:t>Soutenons les actions des partenaires du SEL :</a:t>
            </a:r>
          </a:p>
        </p:txBody>
      </p:sp>
      <p:pic>
        <p:nvPicPr>
          <p:cNvPr id="10" name="Image 9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5098FA1-607F-4AAE-9E14-03F70639B4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260648"/>
            <a:ext cx="3080403" cy="793013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24AB798D-089C-4768-BB22-C6DD7C20CE56}"/>
              </a:ext>
            </a:extLst>
          </p:cNvPr>
          <p:cNvSpPr txBox="1"/>
          <p:nvPr/>
        </p:nvSpPr>
        <p:spPr>
          <a:xfrm>
            <a:off x="767407" y="4389670"/>
            <a:ext cx="518457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rgbClr val="005EAB"/>
                </a:solidFill>
                <a:latin typeface="Lato Black" panose="020F0A02020204030203" pitchFamily="34" charset="0"/>
              </a:rPr>
              <a:t>PRIÈRES POUR LES </a:t>
            </a:r>
          </a:p>
          <a:p>
            <a:pPr algn="ctr"/>
            <a:r>
              <a:rPr lang="fr-FR" sz="2400" dirty="0">
                <a:solidFill>
                  <a:srgbClr val="005EAB"/>
                </a:solidFill>
                <a:latin typeface="Lato Black" panose="020F0A02020204030203" pitchFamily="34" charset="0"/>
              </a:rPr>
              <a:t>PARTENAIRES DU SUD</a:t>
            </a:r>
          </a:p>
          <a:p>
            <a:pPr algn="ctr"/>
            <a:r>
              <a:rPr lang="fr-FR" sz="2400" dirty="0">
                <a:solidFill>
                  <a:srgbClr val="005EAB"/>
                </a:solidFill>
                <a:latin typeface="Lato" panose="020F0502020204030203" pitchFamily="34" charset="0"/>
              </a:rPr>
              <a:t>Une forme très simple </a:t>
            </a:r>
          </a:p>
          <a:p>
            <a:pPr algn="ctr"/>
            <a:r>
              <a:rPr lang="fr-FR" sz="2400" dirty="0">
                <a:solidFill>
                  <a:srgbClr val="005EAB"/>
                </a:solidFill>
                <a:latin typeface="Lato" panose="020F0502020204030203" pitchFamily="34" charset="0"/>
              </a:rPr>
              <a:t>et efficace d’engagement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91A2A3A-9D70-47B5-9A06-E3676C9EBD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232" y="2876002"/>
            <a:ext cx="769022" cy="769022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2724609C-273E-4C6A-9611-8CFE6B43EF05}"/>
              </a:ext>
            </a:extLst>
          </p:cNvPr>
          <p:cNvSpPr txBox="1"/>
          <p:nvPr/>
        </p:nvSpPr>
        <p:spPr>
          <a:xfrm>
            <a:off x="6752908" y="4389670"/>
            <a:ext cx="518457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rgbClr val="005EAB"/>
                </a:solidFill>
                <a:latin typeface="Lato Black" panose="020F0A02020204030203" pitchFamily="34" charset="0"/>
              </a:rPr>
              <a:t>DON PONCTUEL POUR</a:t>
            </a:r>
          </a:p>
          <a:p>
            <a:pPr algn="ctr"/>
            <a:r>
              <a:rPr lang="fr-FR" sz="2400" dirty="0">
                <a:solidFill>
                  <a:srgbClr val="005EAB"/>
                </a:solidFill>
                <a:latin typeface="Lato Black" panose="020F0A02020204030203" pitchFamily="34" charset="0"/>
              </a:rPr>
              <a:t> LE FONDS AFRIQUE </a:t>
            </a:r>
          </a:p>
          <a:p>
            <a:pPr algn="ctr"/>
            <a:r>
              <a:rPr lang="fr-FR" sz="2400" dirty="0">
                <a:solidFill>
                  <a:srgbClr val="005EAB"/>
                </a:solidFill>
                <a:latin typeface="Lato" panose="020F0502020204030203" pitchFamily="34" charset="0"/>
              </a:rPr>
              <a:t>Projets d’accès à l’eau, à la santé, à l’agriculture et à des activités économiques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4926132-5F08-462A-842B-62F928C820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910" y="2572904"/>
            <a:ext cx="1578572" cy="157857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47922E8-5A85-4B29-9EC6-D128515C7560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409" y="2580634"/>
            <a:ext cx="1578572" cy="157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52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A7CF48E-E1C1-4F55-AD1A-D9AA75D38A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13"/>
          <a:stretch/>
        </p:blipFill>
        <p:spPr>
          <a:xfrm>
            <a:off x="0" y="1"/>
            <a:ext cx="12192000" cy="234888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0E7C31-8681-4499-9999-F36CF79655AA}"/>
              </a:ext>
            </a:extLst>
          </p:cNvPr>
          <p:cNvSpPr/>
          <p:nvPr/>
        </p:nvSpPr>
        <p:spPr>
          <a:xfrm>
            <a:off x="0" y="6550152"/>
            <a:ext cx="12192000" cy="307848"/>
          </a:xfrm>
          <a:prstGeom prst="rect">
            <a:avLst/>
          </a:prstGeom>
          <a:solidFill>
            <a:srgbClr val="00A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5EAB"/>
              </a:solidFill>
            </a:endParaRP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081B5133-5EB8-45BC-B418-8E3934703A54}"/>
              </a:ext>
            </a:extLst>
          </p:cNvPr>
          <p:cNvCxnSpPr>
            <a:cxnSpLocks/>
          </p:cNvCxnSpPr>
          <p:nvPr/>
        </p:nvCxnSpPr>
        <p:spPr>
          <a:xfrm>
            <a:off x="300992" y="1223855"/>
            <a:ext cx="157536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 dirty="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>
                <a:solidFill>
                  <a:srgbClr val="00AFB7"/>
                </a:solidFill>
                <a:latin typeface="Lato Black" panose="020F0A02020204030203" pitchFamily="34" charset="0"/>
              </a:rPr>
              <a:t>Journée du SEL</a:t>
            </a:r>
            <a:endParaRPr lang="fr-FR" sz="2000" dirty="0">
              <a:solidFill>
                <a:srgbClr val="005EAB"/>
              </a:solidFill>
              <a:latin typeface="Lato Black" panose="020F0A02020204030203" pitchFamily="34" charset="0"/>
            </a:endParaRPr>
          </a:p>
          <a:p>
            <a:pPr algn="l"/>
            <a:r>
              <a:rPr lang="fr-FR" sz="3200" dirty="0">
                <a:solidFill>
                  <a:schemeClr val="bg1"/>
                </a:solidFill>
                <a:latin typeface="Lato Black" panose="020F0A02020204030203" pitchFamily="34" charset="0"/>
              </a:rPr>
              <a:t>PROJETS À SOUTENIR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0" y="1866701"/>
            <a:ext cx="121920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3200" dirty="0">
                <a:latin typeface="Lato Black" panose="020F0A02020204030203" pitchFamily="34" charset="0"/>
              </a:rPr>
              <a:t>Soutenons les actions des partenaires du SEL :</a:t>
            </a:r>
          </a:p>
        </p:txBody>
      </p:sp>
      <p:pic>
        <p:nvPicPr>
          <p:cNvPr id="10" name="Image 9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5098FA1-607F-4AAE-9E14-03F70639B4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260648"/>
            <a:ext cx="3080403" cy="79301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91A2A3A-9D70-47B5-9A06-E3676C9EBD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232" y="2876002"/>
            <a:ext cx="769022" cy="769022"/>
          </a:xfrm>
          <a:prstGeom prst="rect">
            <a:avLst/>
          </a:prstGeom>
        </p:spPr>
      </p:pic>
      <p:grpSp>
        <p:nvGrpSpPr>
          <p:cNvPr id="58" name="Groupe 57">
            <a:extLst>
              <a:ext uri="{FF2B5EF4-FFF2-40B4-BE49-F238E27FC236}">
                <a16:creationId xmlns:a16="http://schemas.microsoft.com/office/drawing/2014/main" id="{90786CAB-1F13-4D0D-BCCA-604D1C67C07C}"/>
              </a:ext>
            </a:extLst>
          </p:cNvPr>
          <p:cNvGrpSpPr/>
          <p:nvPr/>
        </p:nvGrpSpPr>
        <p:grpSpPr>
          <a:xfrm>
            <a:off x="105535" y="2752015"/>
            <a:ext cx="11980931" cy="3509948"/>
            <a:chOff x="223117" y="2752015"/>
            <a:chExt cx="11980931" cy="3509948"/>
          </a:xfrm>
        </p:grpSpPr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9E8222BD-08A0-491B-8C94-A1963E196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11424" y="2752015"/>
              <a:ext cx="2268000" cy="2268000"/>
            </a:xfrm>
            <a:prstGeom prst="rect">
              <a:avLst/>
            </a:prstGeom>
          </p:spPr>
        </p:pic>
        <p:pic>
          <p:nvPicPr>
            <p:cNvPr id="48" name="Image 47">
              <a:extLst>
                <a:ext uri="{FF2B5EF4-FFF2-40B4-BE49-F238E27FC236}">
                  <a16:creationId xmlns:a16="http://schemas.microsoft.com/office/drawing/2014/main" id="{A1595C01-B9E5-43D2-B3C6-3545C2684D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23754" y="2752015"/>
              <a:ext cx="2268000" cy="2268000"/>
            </a:xfrm>
            <a:prstGeom prst="rect">
              <a:avLst/>
            </a:prstGeom>
          </p:spPr>
        </p:pic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029B34E0-0EAF-44CD-A276-7877E9B6188F}"/>
                </a:ext>
              </a:extLst>
            </p:cNvPr>
            <p:cNvSpPr txBox="1"/>
            <p:nvPr/>
          </p:nvSpPr>
          <p:spPr>
            <a:xfrm>
              <a:off x="223117" y="5088384"/>
              <a:ext cx="3644614" cy="11387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2400" dirty="0">
                  <a:solidFill>
                    <a:srgbClr val="005EAB"/>
                  </a:solidFill>
                  <a:latin typeface="Lato" panose="020F0502020204030203" pitchFamily="34" charset="0"/>
                </a:rPr>
                <a:t>EN PARTICIPANT À LA </a:t>
              </a:r>
              <a:r>
                <a:rPr lang="fr-FR" sz="2400" dirty="0">
                  <a:solidFill>
                    <a:srgbClr val="005EAB"/>
                  </a:solidFill>
                  <a:latin typeface="Lato Black" panose="020F0A02020204030203" pitchFamily="34" charset="0"/>
                </a:rPr>
                <a:t>COURSE DES HÉROS </a:t>
              </a:r>
            </a:p>
            <a:p>
              <a:pPr algn="ctr"/>
              <a:r>
                <a:rPr lang="fr-FR" sz="2000" dirty="0">
                  <a:solidFill>
                    <a:srgbClr val="005EAB"/>
                  </a:solidFill>
                  <a:latin typeface="Lato" panose="020F0502020204030203" pitchFamily="34" charset="0"/>
                </a:rPr>
                <a:t>(partout en France)</a:t>
              </a:r>
            </a:p>
          </p:txBody>
        </p:sp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234870DA-8AF4-41E6-BF06-077E55C28B2C}"/>
                </a:ext>
              </a:extLst>
            </p:cNvPr>
            <p:cNvSpPr txBox="1"/>
            <p:nvPr/>
          </p:nvSpPr>
          <p:spPr>
            <a:xfrm>
              <a:off x="4235447" y="5061634"/>
              <a:ext cx="364461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2400" dirty="0">
                  <a:solidFill>
                    <a:srgbClr val="005EAB"/>
                  </a:solidFill>
                  <a:latin typeface="Lato" panose="020F0502020204030203" pitchFamily="34" charset="0"/>
                </a:rPr>
                <a:t>EN DEVENANT </a:t>
              </a:r>
              <a:r>
                <a:rPr lang="fr-FR" sz="2400" dirty="0">
                  <a:solidFill>
                    <a:srgbClr val="005EAB"/>
                  </a:solidFill>
                  <a:latin typeface="Lato Black" panose="020F0A02020204030203" pitchFamily="34" charset="0"/>
                </a:rPr>
                <a:t>DÉLÉGUÉ DU SEL </a:t>
              </a:r>
            </a:p>
            <a:p>
              <a:pPr algn="ctr"/>
              <a:r>
                <a:rPr lang="fr-FR" sz="2400" dirty="0">
                  <a:solidFill>
                    <a:srgbClr val="005EAB"/>
                  </a:solidFill>
                  <a:latin typeface="Lato" panose="020F0502020204030203" pitchFamily="34" charset="0"/>
                </a:rPr>
                <a:t>DANS VOTRE ÉGLISE</a:t>
              </a:r>
            </a:p>
          </p:txBody>
        </p:sp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id="{9907C5CF-7867-400A-BE7C-C538CC7FF00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36085" y="2752015"/>
              <a:ext cx="2259661" cy="2268000"/>
            </a:xfrm>
            <a:prstGeom prst="rect">
              <a:avLst/>
            </a:prstGeom>
          </p:spPr>
        </p:pic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BA1C86F5-7341-4E4B-B46D-DD2267F78E05}"/>
                </a:ext>
              </a:extLst>
            </p:cNvPr>
            <p:cNvSpPr txBox="1"/>
            <p:nvPr/>
          </p:nvSpPr>
          <p:spPr>
            <a:xfrm>
              <a:off x="7927782" y="5061634"/>
              <a:ext cx="4276266" cy="11387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2400" dirty="0">
                  <a:solidFill>
                    <a:srgbClr val="005EAB"/>
                  </a:solidFill>
                  <a:latin typeface="Lato" panose="020F0502020204030203" pitchFamily="34" charset="0"/>
                </a:rPr>
                <a:t>EN SUIVANT LE SEL SUR LES </a:t>
              </a:r>
              <a:r>
                <a:rPr lang="fr-FR" sz="2400" dirty="0">
                  <a:solidFill>
                    <a:srgbClr val="005EAB"/>
                  </a:solidFill>
                  <a:latin typeface="Lato Black" panose="020F0A02020204030203" pitchFamily="34" charset="0"/>
                </a:rPr>
                <a:t>RÉSEAUX SOCIAUX</a:t>
              </a:r>
            </a:p>
            <a:p>
              <a:pPr algn="ctr"/>
              <a:r>
                <a:rPr lang="fr-FR" sz="2000" dirty="0">
                  <a:solidFill>
                    <a:srgbClr val="005EAB"/>
                  </a:solidFill>
                  <a:latin typeface="Lato" panose="020F0502020204030203" pitchFamily="34" charset="0"/>
                </a:rPr>
                <a:t>(Facebook, Insta, Twitter, </a:t>
              </a:r>
              <a:r>
                <a:rPr lang="fr-FR" sz="2000" dirty="0" err="1">
                  <a:solidFill>
                    <a:srgbClr val="005EAB"/>
                  </a:solidFill>
                  <a:latin typeface="Lato" panose="020F0502020204030203" pitchFamily="34" charset="0"/>
                </a:rPr>
                <a:t>Youtube</a:t>
              </a:r>
              <a:r>
                <a:rPr lang="fr-FR" sz="2000" dirty="0">
                  <a:solidFill>
                    <a:srgbClr val="005EAB"/>
                  </a:solidFill>
                  <a:latin typeface="Lato" panose="020F0502020204030203" pitchFamily="34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823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nature, fond marin&#10;&#10;Description générée automatiquement">
            <a:extLst>
              <a:ext uri="{FF2B5EF4-FFF2-40B4-BE49-F238E27FC236}">
                <a16:creationId xmlns:a16="http://schemas.microsoft.com/office/drawing/2014/main" id="{87C7345D-DFF0-40B6-B6A6-E7379DBB7E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" b="392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6DF1709A-96AA-4A62-A17A-19437AF9999B}"/>
              </a:ext>
            </a:extLst>
          </p:cNvPr>
          <p:cNvGrpSpPr/>
          <p:nvPr/>
        </p:nvGrpSpPr>
        <p:grpSpPr>
          <a:xfrm>
            <a:off x="0" y="6519446"/>
            <a:ext cx="12192000" cy="338554"/>
            <a:chOff x="0" y="6519446"/>
            <a:chExt cx="12192000" cy="33855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882BE60-81B9-490C-B6B4-5A56511D3BF3}"/>
                </a:ext>
              </a:extLst>
            </p:cNvPr>
            <p:cNvSpPr/>
            <p:nvPr/>
          </p:nvSpPr>
          <p:spPr>
            <a:xfrm>
              <a:off x="0" y="6550152"/>
              <a:ext cx="12192000" cy="307848"/>
            </a:xfrm>
            <a:prstGeom prst="rect">
              <a:avLst/>
            </a:prstGeom>
            <a:solidFill>
              <a:srgbClr val="00AF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005EAB"/>
                </a:solidFill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5C50129-13F7-4601-9B61-12482D34F932}"/>
                </a:ext>
              </a:extLst>
            </p:cNvPr>
            <p:cNvSpPr txBox="1"/>
            <p:nvPr/>
          </p:nvSpPr>
          <p:spPr>
            <a:xfrm>
              <a:off x="216024" y="6519446"/>
              <a:ext cx="117513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spc="100" dirty="0">
                  <a:solidFill>
                    <a:schemeClr val="bg1"/>
                  </a:solidFill>
                  <a:latin typeface="Lato Black" panose="020F0A02020204030203" pitchFamily="34" charset="0"/>
                  <a:cs typeface="Arial" pitchFamily="34" charset="0"/>
                </a:rPr>
                <a:t>Une action chrétienne dans un monde en détresse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01BA3F2F-F6C9-4E89-AE0E-5FEA04FECDA1}"/>
              </a:ext>
            </a:extLst>
          </p:cNvPr>
          <p:cNvGrpSpPr/>
          <p:nvPr/>
        </p:nvGrpSpPr>
        <p:grpSpPr>
          <a:xfrm>
            <a:off x="-2" y="142644"/>
            <a:ext cx="2495602" cy="954107"/>
            <a:chOff x="-2" y="142644"/>
            <a:chExt cx="2495602" cy="95410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357D7A2-F605-4EE5-AA75-181CAA34B21C}"/>
                </a:ext>
              </a:extLst>
            </p:cNvPr>
            <p:cNvSpPr/>
            <p:nvPr/>
          </p:nvSpPr>
          <p:spPr>
            <a:xfrm>
              <a:off x="-2" y="258880"/>
              <a:ext cx="216026" cy="702371"/>
            </a:xfrm>
            <a:prstGeom prst="rect">
              <a:avLst/>
            </a:prstGeom>
            <a:solidFill>
              <a:srgbClr val="00AF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005EAB"/>
                </a:solidFill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4503ED72-DB64-4988-A769-EB662428C99B}"/>
                </a:ext>
              </a:extLst>
            </p:cNvPr>
            <p:cNvSpPr txBox="1"/>
            <p:nvPr/>
          </p:nvSpPr>
          <p:spPr>
            <a:xfrm>
              <a:off x="263352" y="142644"/>
              <a:ext cx="223224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>
                  <a:solidFill>
                    <a:srgbClr val="00AFB7"/>
                  </a:soli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JOURNÉE </a:t>
              </a:r>
            </a:p>
            <a:p>
              <a:r>
                <a:rPr lang="fr-FR" sz="2800" dirty="0">
                  <a:solidFill>
                    <a:srgbClr val="00AFB7"/>
                  </a:soli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DU SEL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615973BA-D887-49B7-9A60-F41FE6DB9E8A}"/>
              </a:ext>
            </a:extLst>
          </p:cNvPr>
          <p:cNvSpPr/>
          <p:nvPr/>
        </p:nvSpPr>
        <p:spPr>
          <a:xfrm>
            <a:off x="216024" y="2413337"/>
            <a:ext cx="11751380" cy="10156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buClr>
                <a:srgbClr val="82B718"/>
              </a:buClr>
            </a:pPr>
            <a:r>
              <a:rPr lang="fr-FR" sz="6600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MERCI !</a:t>
            </a:r>
            <a:endParaRPr lang="fr-FR" sz="6000" dirty="0">
              <a:solidFill>
                <a:schemeClr val="bg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pic>
        <p:nvPicPr>
          <p:cNvPr id="21" name="Image 20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421A56D-CB9F-4C14-9F18-4E2F7DAF6B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236" y="4966869"/>
            <a:ext cx="4375528" cy="112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33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nature, fond marin&#10;&#10;Description générée automatiquement">
            <a:extLst>
              <a:ext uri="{FF2B5EF4-FFF2-40B4-BE49-F238E27FC236}">
                <a16:creationId xmlns:a16="http://schemas.microsoft.com/office/drawing/2014/main" id="{87C7345D-DFF0-40B6-B6A6-E7379DBB7E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" b="392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2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1788DCD3-8C34-4DAC-8C35-B27056C754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775" y="253907"/>
            <a:ext cx="2747629" cy="707344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6DF1709A-96AA-4A62-A17A-19437AF9999B}"/>
              </a:ext>
            </a:extLst>
          </p:cNvPr>
          <p:cNvGrpSpPr/>
          <p:nvPr/>
        </p:nvGrpSpPr>
        <p:grpSpPr>
          <a:xfrm>
            <a:off x="0" y="6519446"/>
            <a:ext cx="12192000" cy="338554"/>
            <a:chOff x="0" y="6519446"/>
            <a:chExt cx="12192000" cy="33855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882BE60-81B9-490C-B6B4-5A56511D3BF3}"/>
                </a:ext>
              </a:extLst>
            </p:cNvPr>
            <p:cNvSpPr/>
            <p:nvPr/>
          </p:nvSpPr>
          <p:spPr>
            <a:xfrm>
              <a:off x="0" y="6550152"/>
              <a:ext cx="12192000" cy="307848"/>
            </a:xfrm>
            <a:prstGeom prst="rect">
              <a:avLst/>
            </a:prstGeom>
            <a:solidFill>
              <a:srgbClr val="00AF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005EAB"/>
                </a:solidFill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5C50129-13F7-4601-9B61-12482D34F932}"/>
                </a:ext>
              </a:extLst>
            </p:cNvPr>
            <p:cNvSpPr txBox="1"/>
            <p:nvPr/>
          </p:nvSpPr>
          <p:spPr>
            <a:xfrm>
              <a:off x="2024360" y="6519446"/>
              <a:ext cx="87484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spc="100" dirty="0">
                  <a:solidFill>
                    <a:schemeClr val="bg1"/>
                  </a:solidFill>
                  <a:latin typeface="Lato Black" panose="020F0A02020204030203" pitchFamily="34" charset="0"/>
                  <a:cs typeface="Arial" pitchFamily="34" charset="0"/>
                </a:rPr>
                <a:t>Une action chrétienne dans un monde en détresse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01BA3F2F-F6C9-4E89-AE0E-5FEA04FECDA1}"/>
              </a:ext>
            </a:extLst>
          </p:cNvPr>
          <p:cNvGrpSpPr/>
          <p:nvPr/>
        </p:nvGrpSpPr>
        <p:grpSpPr>
          <a:xfrm>
            <a:off x="-2" y="142644"/>
            <a:ext cx="2495602" cy="954107"/>
            <a:chOff x="-2" y="142644"/>
            <a:chExt cx="2495602" cy="95410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357D7A2-F605-4EE5-AA75-181CAA34B21C}"/>
                </a:ext>
              </a:extLst>
            </p:cNvPr>
            <p:cNvSpPr/>
            <p:nvPr/>
          </p:nvSpPr>
          <p:spPr>
            <a:xfrm>
              <a:off x="-2" y="258880"/>
              <a:ext cx="216026" cy="702371"/>
            </a:xfrm>
            <a:prstGeom prst="rect">
              <a:avLst/>
            </a:prstGeom>
            <a:solidFill>
              <a:srgbClr val="00AF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005EAB"/>
                </a:solidFill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4503ED72-DB64-4988-A769-EB662428C99B}"/>
                </a:ext>
              </a:extLst>
            </p:cNvPr>
            <p:cNvSpPr txBox="1"/>
            <p:nvPr/>
          </p:nvSpPr>
          <p:spPr>
            <a:xfrm>
              <a:off x="263352" y="142644"/>
              <a:ext cx="223224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>
                  <a:solidFill>
                    <a:srgbClr val="00AFB7"/>
                  </a:soli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JOURNÉE </a:t>
              </a:r>
            </a:p>
            <a:p>
              <a:r>
                <a:rPr lang="fr-FR" sz="2800" dirty="0">
                  <a:solidFill>
                    <a:srgbClr val="00AFB7"/>
                  </a:soli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DU SEL</a:t>
              </a: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89FFD85A-1B94-4E38-8F50-8C4B5A6CF491}"/>
              </a:ext>
            </a:extLst>
          </p:cNvPr>
          <p:cNvGrpSpPr/>
          <p:nvPr/>
        </p:nvGrpSpPr>
        <p:grpSpPr>
          <a:xfrm>
            <a:off x="420236" y="1280380"/>
            <a:ext cx="11436404" cy="4740908"/>
            <a:chOff x="1127448" y="1484784"/>
            <a:chExt cx="10135576" cy="4201656"/>
          </a:xfrm>
        </p:grpSpPr>
        <p:pic>
          <p:nvPicPr>
            <p:cNvPr id="10" name="Image 9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127E5C9D-077E-4949-8905-A5AACBF764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630" b="45018"/>
            <a:stretch/>
          </p:blipFill>
          <p:spPr>
            <a:xfrm>
              <a:off x="1127448" y="1484784"/>
              <a:ext cx="10135576" cy="3039250"/>
            </a:xfrm>
            <a:prstGeom prst="rect">
              <a:avLst/>
            </a:prstGeom>
          </p:spPr>
        </p:pic>
        <p:pic>
          <p:nvPicPr>
            <p:cNvPr id="16" name="Image 15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CE268B8D-AD24-4AB8-B711-37B0FAAFA3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706" b="27280"/>
            <a:stretch/>
          </p:blipFill>
          <p:spPr>
            <a:xfrm>
              <a:off x="2717203" y="4585910"/>
              <a:ext cx="6956067" cy="11005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491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nature, fond marin&#10;&#10;Description générée automatiquement">
            <a:extLst>
              <a:ext uri="{FF2B5EF4-FFF2-40B4-BE49-F238E27FC236}">
                <a16:creationId xmlns:a16="http://schemas.microsoft.com/office/drawing/2014/main" id="{87C7345D-DFF0-40B6-B6A6-E7379DBB7E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" b="392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2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1788DCD3-8C34-4DAC-8C35-B27056C754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775" y="253907"/>
            <a:ext cx="2747629" cy="707344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6DF1709A-96AA-4A62-A17A-19437AF9999B}"/>
              </a:ext>
            </a:extLst>
          </p:cNvPr>
          <p:cNvGrpSpPr/>
          <p:nvPr/>
        </p:nvGrpSpPr>
        <p:grpSpPr>
          <a:xfrm>
            <a:off x="0" y="6519446"/>
            <a:ext cx="12192000" cy="338554"/>
            <a:chOff x="0" y="6519446"/>
            <a:chExt cx="12192000" cy="33855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882BE60-81B9-490C-B6B4-5A56511D3BF3}"/>
                </a:ext>
              </a:extLst>
            </p:cNvPr>
            <p:cNvSpPr/>
            <p:nvPr/>
          </p:nvSpPr>
          <p:spPr>
            <a:xfrm>
              <a:off x="0" y="6550152"/>
              <a:ext cx="12192000" cy="307848"/>
            </a:xfrm>
            <a:prstGeom prst="rect">
              <a:avLst/>
            </a:prstGeom>
            <a:solidFill>
              <a:srgbClr val="00AF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005EAB"/>
                </a:solidFill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5C50129-13F7-4601-9B61-12482D34F932}"/>
                </a:ext>
              </a:extLst>
            </p:cNvPr>
            <p:cNvSpPr txBox="1"/>
            <p:nvPr/>
          </p:nvSpPr>
          <p:spPr>
            <a:xfrm>
              <a:off x="2024360" y="6519446"/>
              <a:ext cx="87484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spc="100" dirty="0">
                  <a:solidFill>
                    <a:schemeClr val="bg1"/>
                  </a:solidFill>
                  <a:latin typeface="Lato Black" panose="020F0A02020204030203" pitchFamily="34" charset="0"/>
                  <a:cs typeface="Arial" pitchFamily="34" charset="0"/>
                </a:rPr>
                <a:t>Une action chrétienne dans un monde en détresse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01BA3F2F-F6C9-4E89-AE0E-5FEA04FECDA1}"/>
              </a:ext>
            </a:extLst>
          </p:cNvPr>
          <p:cNvGrpSpPr/>
          <p:nvPr/>
        </p:nvGrpSpPr>
        <p:grpSpPr>
          <a:xfrm>
            <a:off x="-2" y="142644"/>
            <a:ext cx="2495602" cy="954107"/>
            <a:chOff x="-2" y="142644"/>
            <a:chExt cx="2495602" cy="95410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357D7A2-F605-4EE5-AA75-181CAA34B21C}"/>
                </a:ext>
              </a:extLst>
            </p:cNvPr>
            <p:cNvSpPr/>
            <p:nvPr/>
          </p:nvSpPr>
          <p:spPr>
            <a:xfrm>
              <a:off x="-2" y="258880"/>
              <a:ext cx="216026" cy="702371"/>
            </a:xfrm>
            <a:prstGeom prst="rect">
              <a:avLst/>
            </a:prstGeom>
            <a:solidFill>
              <a:srgbClr val="00AF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005EAB"/>
                </a:solidFill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4503ED72-DB64-4988-A769-EB662428C99B}"/>
                </a:ext>
              </a:extLst>
            </p:cNvPr>
            <p:cNvSpPr txBox="1"/>
            <p:nvPr/>
          </p:nvSpPr>
          <p:spPr>
            <a:xfrm>
              <a:off x="263352" y="142644"/>
              <a:ext cx="223224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>
                  <a:solidFill>
                    <a:srgbClr val="00AFB7"/>
                  </a:soli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JOURNÉE </a:t>
              </a:r>
            </a:p>
            <a:p>
              <a:r>
                <a:rPr lang="fr-FR" sz="2800" dirty="0">
                  <a:solidFill>
                    <a:srgbClr val="00AFB7"/>
                  </a:soli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DU SEL</a:t>
              </a: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89FFD85A-1B94-4E38-8F50-8C4B5A6CF491}"/>
              </a:ext>
            </a:extLst>
          </p:cNvPr>
          <p:cNvGrpSpPr/>
          <p:nvPr/>
        </p:nvGrpSpPr>
        <p:grpSpPr>
          <a:xfrm>
            <a:off x="2862074" y="780440"/>
            <a:ext cx="6467852" cy="2681217"/>
            <a:chOff x="1127448" y="1484784"/>
            <a:chExt cx="10135576" cy="4201656"/>
          </a:xfrm>
        </p:grpSpPr>
        <p:pic>
          <p:nvPicPr>
            <p:cNvPr id="10" name="Image 9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127E5C9D-077E-4949-8905-A5AACBF764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630" b="45018"/>
            <a:stretch/>
          </p:blipFill>
          <p:spPr>
            <a:xfrm>
              <a:off x="1127448" y="1484784"/>
              <a:ext cx="10135576" cy="3039250"/>
            </a:xfrm>
            <a:prstGeom prst="rect">
              <a:avLst/>
            </a:prstGeom>
          </p:spPr>
        </p:pic>
        <p:pic>
          <p:nvPicPr>
            <p:cNvPr id="16" name="Image 15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CE268B8D-AD24-4AB8-B711-37B0FAAFA3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706" b="27280"/>
            <a:stretch/>
          </p:blipFill>
          <p:spPr>
            <a:xfrm>
              <a:off x="2717203" y="4585910"/>
              <a:ext cx="6956067" cy="1100530"/>
            </a:xfrm>
            <a:prstGeom prst="rect">
              <a:avLst/>
            </a:prstGeom>
          </p:spPr>
        </p:pic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607A4F24-56B9-4460-BE23-3BE6C61CE110}"/>
              </a:ext>
            </a:extLst>
          </p:cNvPr>
          <p:cNvSpPr txBox="1"/>
          <p:nvPr/>
        </p:nvSpPr>
        <p:spPr>
          <a:xfrm>
            <a:off x="0" y="4424893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solidFill>
                  <a:schemeClr val="bg1"/>
                </a:solidFill>
                <a:latin typeface="Lato Black" panose="020F0A02020204030203" pitchFamily="34" charset="0"/>
              </a:rPr>
              <a:t>PRÉSENTATION DES </a:t>
            </a:r>
          </a:p>
          <a:p>
            <a:pPr algn="ctr"/>
            <a:r>
              <a:rPr lang="fr-FR" sz="4000" dirty="0">
                <a:solidFill>
                  <a:schemeClr val="bg1"/>
                </a:solidFill>
                <a:latin typeface="Lato Black" panose="020F0A02020204030203" pitchFamily="34" charset="0"/>
              </a:rPr>
              <a:t>PROJETS À SOUTENIR</a:t>
            </a:r>
          </a:p>
        </p:txBody>
      </p:sp>
    </p:spTree>
    <p:extLst>
      <p:ext uri="{BB962C8B-B14F-4D97-AF65-F5344CB8AC3E}">
        <p14:creationId xmlns:p14="http://schemas.microsoft.com/office/powerpoint/2010/main" val="397356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ub-Saharan Africa - Wikipedia">
            <a:extLst>
              <a:ext uri="{FF2B5EF4-FFF2-40B4-BE49-F238E27FC236}">
                <a16:creationId xmlns:a16="http://schemas.microsoft.com/office/drawing/2014/main" id="{D32C979B-3F45-4948-A22B-9AB22A61D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1753798"/>
            <a:ext cx="4874865" cy="457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A7CF48E-E1C1-4F55-AD1A-D9AA75D38A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13"/>
          <a:stretch/>
        </p:blipFill>
        <p:spPr>
          <a:xfrm>
            <a:off x="0" y="1"/>
            <a:ext cx="12192000" cy="234888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0E7C31-8681-4499-9999-F36CF79655AA}"/>
              </a:ext>
            </a:extLst>
          </p:cNvPr>
          <p:cNvSpPr/>
          <p:nvPr/>
        </p:nvSpPr>
        <p:spPr>
          <a:xfrm>
            <a:off x="0" y="6550152"/>
            <a:ext cx="12192000" cy="307848"/>
          </a:xfrm>
          <a:prstGeom prst="rect">
            <a:avLst/>
          </a:prstGeom>
          <a:solidFill>
            <a:srgbClr val="00A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5EAB"/>
              </a:solidFill>
            </a:endParaRP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081B5133-5EB8-45BC-B418-8E3934703A54}"/>
              </a:ext>
            </a:extLst>
          </p:cNvPr>
          <p:cNvCxnSpPr>
            <a:cxnSpLocks/>
          </p:cNvCxnSpPr>
          <p:nvPr/>
        </p:nvCxnSpPr>
        <p:spPr>
          <a:xfrm>
            <a:off x="300992" y="1223855"/>
            <a:ext cx="157536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 dirty="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>
                <a:solidFill>
                  <a:srgbClr val="00AFB7"/>
                </a:solidFill>
                <a:latin typeface="Lato Black" panose="020F0A02020204030203" pitchFamily="34" charset="0"/>
              </a:rPr>
              <a:t>Journée du SEL</a:t>
            </a:r>
            <a:endParaRPr lang="fr-FR" sz="2000" dirty="0">
              <a:solidFill>
                <a:srgbClr val="005EAB"/>
              </a:solidFill>
              <a:latin typeface="Lato Black" panose="020F0A02020204030203" pitchFamily="34" charset="0"/>
            </a:endParaRPr>
          </a:p>
          <a:p>
            <a:pPr algn="l"/>
            <a:r>
              <a:rPr lang="fr-FR" sz="3200" dirty="0">
                <a:solidFill>
                  <a:schemeClr val="bg1"/>
                </a:solidFill>
                <a:latin typeface="Lato Black" panose="020F0A02020204030203" pitchFamily="34" charset="0"/>
              </a:rPr>
              <a:t>PROJETS À SOUTENIR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4871864" y="1773238"/>
            <a:ext cx="6672064" cy="44832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>
              <a:spcAft>
                <a:spcPts val="400"/>
              </a:spcAft>
            </a:pPr>
            <a:r>
              <a:rPr lang="fr-FR" sz="2800" b="1" dirty="0">
                <a:solidFill>
                  <a:srgbClr val="005EAB"/>
                </a:solidFill>
                <a:effectLst/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 AFRIQUE SUBSAHARIENNE</a:t>
            </a:r>
          </a:p>
          <a:p>
            <a:pPr lvl="0" algn="ctr">
              <a:spcAft>
                <a:spcPts val="400"/>
              </a:spcAft>
            </a:pPr>
            <a:r>
              <a:rPr lang="fr-FR" sz="16600" b="1" dirty="0">
                <a:solidFill>
                  <a:srgbClr val="EF820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41%</a:t>
            </a:r>
          </a:p>
          <a:p>
            <a:pPr lvl="0" algn="ctr">
              <a:spcAft>
                <a:spcPts val="400"/>
              </a:spcAft>
            </a:pPr>
            <a:r>
              <a:rPr lang="fr-FR" sz="2800" b="1" dirty="0">
                <a:solidFill>
                  <a:srgbClr val="005EAB"/>
                </a:solidFill>
                <a:effectLst/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DE LA POPULATION VIT </a:t>
            </a:r>
          </a:p>
          <a:p>
            <a:pPr lvl="0" algn="ctr">
              <a:spcAft>
                <a:spcPts val="400"/>
              </a:spcAft>
            </a:pPr>
            <a:r>
              <a:rPr lang="fr-FR" sz="2800" b="1" dirty="0">
                <a:solidFill>
                  <a:srgbClr val="005EAB"/>
                </a:solidFill>
                <a:effectLst/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EN-DESSOUS DU SEUIL </a:t>
            </a:r>
          </a:p>
          <a:p>
            <a:pPr lvl="0" algn="ctr">
              <a:spcAft>
                <a:spcPts val="400"/>
              </a:spcAft>
            </a:pPr>
            <a:r>
              <a:rPr lang="fr-FR" sz="2800" b="1" dirty="0">
                <a:solidFill>
                  <a:srgbClr val="005EAB"/>
                </a:solidFill>
                <a:effectLst/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DE PAUVRETÉ.</a:t>
            </a:r>
          </a:p>
        </p:txBody>
      </p:sp>
      <p:pic>
        <p:nvPicPr>
          <p:cNvPr id="10" name="Image 9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5098FA1-607F-4AAE-9E14-03F70639B4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260648"/>
            <a:ext cx="3080403" cy="79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47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1876360" y="1773238"/>
            <a:ext cx="9667568" cy="53553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>
              <a:spcAft>
                <a:spcPts val="400"/>
              </a:spcAft>
            </a:pPr>
            <a:r>
              <a:rPr lang="fr-FR" sz="3200" b="1" dirty="0">
                <a:solidFill>
                  <a:srgbClr val="005EAB"/>
                </a:solidFill>
                <a:effectLst/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SELON LA BANQUE MONDIALE,</a:t>
            </a:r>
          </a:p>
          <a:p>
            <a:pPr lvl="0" algn="ctr">
              <a:spcAft>
                <a:spcPts val="400"/>
              </a:spcAft>
            </a:pPr>
            <a:endParaRPr lang="fr-FR" sz="3200" b="1" dirty="0">
              <a:solidFill>
                <a:srgbClr val="005EAB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lvl="0" algn="ctr">
              <a:spcAft>
                <a:spcPts val="400"/>
              </a:spcAft>
            </a:pPr>
            <a:endParaRPr lang="fr-FR" sz="3200" b="1" dirty="0">
              <a:solidFill>
                <a:srgbClr val="005EAB"/>
              </a:solidFill>
              <a:effectLst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lvl="0" algn="ctr">
              <a:spcAft>
                <a:spcPts val="400"/>
              </a:spcAft>
            </a:pPr>
            <a:endParaRPr lang="fr-FR" sz="3200" b="1" dirty="0">
              <a:solidFill>
                <a:srgbClr val="005EAB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lvl="0" algn="ctr">
              <a:spcAft>
                <a:spcPts val="400"/>
              </a:spcAft>
            </a:pPr>
            <a:endParaRPr lang="fr-FR" sz="3200" b="1" dirty="0">
              <a:solidFill>
                <a:srgbClr val="005EAB"/>
              </a:solidFill>
              <a:effectLst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algn="ctr"/>
            <a:r>
              <a:rPr lang="fr-FR" sz="3200" b="1" dirty="0">
                <a:solidFill>
                  <a:srgbClr val="005EAB"/>
                </a:solidFill>
                <a:latin typeface="Lato Medium" panose="020F0502020204030203"/>
              </a:rPr>
              <a:t>D’ICI 2030, 9 PERSONNES SUR 10</a:t>
            </a:r>
          </a:p>
          <a:p>
            <a:pPr algn="ctr"/>
            <a:r>
              <a:rPr lang="fr-FR" sz="3200" b="1" dirty="0">
                <a:solidFill>
                  <a:srgbClr val="005EAB"/>
                </a:solidFill>
                <a:latin typeface="Lato Medium" panose="020F0502020204030203"/>
              </a:rPr>
              <a:t>VIVANT DANS L’EXTRÊME PAUVRETÉ </a:t>
            </a:r>
          </a:p>
          <a:p>
            <a:pPr algn="ctr"/>
            <a:r>
              <a:rPr lang="fr-FR" sz="3200" b="1" dirty="0">
                <a:solidFill>
                  <a:srgbClr val="005EAB"/>
                </a:solidFill>
                <a:latin typeface="Lato Medium" panose="020F0502020204030203"/>
              </a:rPr>
              <a:t>SERONT DANS CETTE RÉGION DU MONDE. </a:t>
            </a:r>
            <a:endParaRPr lang="fr-FR" sz="2800" b="1" dirty="0">
              <a:solidFill>
                <a:srgbClr val="005EAB"/>
              </a:solidFill>
              <a:latin typeface="Lato Medium" panose="020F0502020204030203"/>
            </a:endParaRPr>
          </a:p>
          <a:p>
            <a:pPr lvl="0" algn="ctr">
              <a:spcAft>
                <a:spcPts val="400"/>
              </a:spcAft>
            </a:pPr>
            <a:endParaRPr lang="fr-FR" sz="3200" b="1" dirty="0">
              <a:solidFill>
                <a:srgbClr val="005EAB"/>
              </a:solidFill>
              <a:latin typeface="Lato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lvl="0" algn="ctr">
              <a:spcAft>
                <a:spcPts val="400"/>
              </a:spcAft>
            </a:pPr>
            <a:endParaRPr lang="fr-FR" sz="4000" b="1" dirty="0">
              <a:solidFill>
                <a:srgbClr val="005EAB"/>
              </a:solidFill>
              <a:effectLst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A7CF48E-E1C1-4F55-AD1A-D9AA75D38A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13"/>
          <a:stretch/>
        </p:blipFill>
        <p:spPr>
          <a:xfrm>
            <a:off x="0" y="1"/>
            <a:ext cx="12192000" cy="234888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0E7C31-8681-4499-9999-F36CF79655AA}"/>
              </a:ext>
            </a:extLst>
          </p:cNvPr>
          <p:cNvSpPr/>
          <p:nvPr/>
        </p:nvSpPr>
        <p:spPr>
          <a:xfrm>
            <a:off x="0" y="6550152"/>
            <a:ext cx="12192000" cy="307848"/>
          </a:xfrm>
          <a:prstGeom prst="rect">
            <a:avLst/>
          </a:prstGeom>
          <a:solidFill>
            <a:srgbClr val="00A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5EAB"/>
              </a:solidFill>
            </a:endParaRP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081B5133-5EB8-45BC-B418-8E3934703A54}"/>
              </a:ext>
            </a:extLst>
          </p:cNvPr>
          <p:cNvCxnSpPr>
            <a:cxnSpLocks/>
          </p:cNvCxnSpPr>
          <p:nvPr/>
        </p:nvCxnSpPr>
        <p:spPr>
          <a:xfrm>
            <a:off x="300992" y="1223855"/>
            <a:ext cx="157536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 dirty="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>
                <a:solidFill>
                  <a:srgbClr val="00AFB7"/>
                </a:solidFill>
                <a:latin typeface="Lato Black" panose="020F0A02020204030203" pitchFamily="34" charset="0"/>
              </a:rPr>
              <a:t>Journée du SEL</a:t>
            </a:r>
            <a:endParaRPr lang="fr-FR" sz="2000" dirty="0">
              <a:solidFill>
                <a:srgbClr val="005EAB"/>
              </a:solidFill>
              <a:latin typeface="Lato Black" panose="020F0A02020204030203" pitchFamily="34" charset="0"/>
            </a:endParaRPr>
          </a:p>
          <a:p>
            <a:pPr algn="l"/>
            <a:r>
              <a:rPr lang="fr-FR" sz="3200" dirty="0">
                <a:solidFill>
                  <a:schemeClr val="bg1"/>
                </a:solidFill>
                <a:latin typeface="Lato Black" panose="020F0A02020204030203" pitchFamily="34" charset="0"/>
              </a:rPr>
              <a:t>PROJETS À SOUTENIR</a:t>
            </a:r>
          </a:p>
        </p:txBody>
      </p:sp>
      <p:pic>
        <p:nvPicPr>
          <p:cNvPr id="10" name="Image 9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5098FA1-607F-4AAE-9E14-03F70639B4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260648"/>
            <a:ext cx="3080403" cy="79301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85C95D0-7E48-4BB2-BF02-6274511196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1544" y="2452949"/>
            <a:ext cx="9009178" cy="163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66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A7CF48E-E1C1-4F55-AD1A-D9AA75D38A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13"/>
          <a:stretch/>
        </p:blipFill>
        <p:spPr>
          <a:xfrm>
            <a:off x="0" y="1"/>
            <a:ext cx="12192000" cy="234888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0E7C31-8681-4499-9999-F36CF79655AA}"/>
              </a:ext>
            </a:extLst>
          </p:cNvPr>
          <p:cNvSpPr/>
          <p:nvPr/>
        </p:nvSpPr>
        <p:spPr>
          <a:xfrm>
            <a:off x="0" y="6550152"/>
            <a:ext cx="12192000" cy="307848"/>
          </a:xfrm>
          <a:prstGeom prst="rect">
            <a:avLst/>
          </a:prstGeom>
          <a:solidFill>
            <a:srgbClr val="00A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5EAB"/>
              </a:solidFill>
            </a:endParaRP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081B5133-5EB8-45BC-B418-8E3934703A54}"/>
              </a:ext>
            </a:extLst>
          </p:cNvPr>
          <p:cNvCxnSpPr>
            <a:cxnSpLocks/>
          </p:cNvCxnSpPr>
          <p:nvPr/>
        </p:nvCxnSpPr>
        <p:spPr>
          <a:xfrm>
            <a:off x="300992" y="1223855"/>
            <a:ext cx="157536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 dirty="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>
                <a:solidFill>
                  <a:srgbClr val="00AFB7"/>
                </a:solidFill>
                <a:latin typeface="Lato Black" panose="020F0A02020204030203" pitchFamily="34" charset="0"/>
              </a:rPr>
              <a:t>Journée du SEL</a:t>
            </a:r>
            <a:endParaRPr lang="fr-FR" sz="2000" dirty="0">
              <a:solidFill>
                <a:srgbClr val="005EAB"/>
              </a:solidFill>
              <a:latin typeface="Lato Black" panose="020F0A02020204030203" pitchFamily="34" charset="0"/>
            </a:endParaRPr>
          </a:p>
          <a:p>
            <a:pPr algn="l"/>
            <a:r>
              <a:rPr lang="fr-FR" sz="3200" dirty="0">
                <a:solidFill>
                  <a:schemeClr val="bg1"/>
                </a:solidFill>
                <a:latin typeface="Lato Black" panose="020F0A02020204030203" pitchFamily="34" charset="0"/>
              </a:rPr>
              <a:t>PROJETS À SOUTENIR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0" y="1866701"/>
            <a:ext cx="1219200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>
              <a:spcAft>
                <a:spcPts val="400"/>
              </a:spcAft>
            </a:pPr>
            <a:r>
              <a:rPr lang="fr-FR" sz="3000" b="1" dirty="0">
                <a:solidFill>
                  <a:srgbClr val="005EAB"/>
                </a:solidFill>
                <a:latin typeface="Lato" panose="020F0502020204030203" pitchFamily="34" charset="0"/>
              </a:rPr>
              <a:t>La pauvreté peut être due au manque d’accès à :</a:t>
            </a:r>
          </a:p>
        </p:txBody>
      </p:sp>
      <p:pic>
        <p:nvPicPr>
          <p:cNvPr id="10" name="Image 9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5098FA1-607F-4AAE-9E14-03F70639B4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260648"/>
            <a:ext cx="3080403" cy="793013"/>
          </a:xfrm>
          <a:prstGeom prst="rect">
            <a:avLst/>
          </a:prstGeom>
        </p:spPr>
      </p:pic>
      <p:grpSp>
        <p:nvGrpSpPr>
          <p:cNvPr id="35" name="Groupe 34">
            <a:extLst>
              <a:ext uri="{FF2B5EF4-FFF2-40B4-BE49-F238E27FC236}">
                <a16:creationId xmlns:a16="http://schemas.microsoft.com/office/drawing/2014/main" id="{05A952C0-1B2F-44FE-B4C4-CD81251E8E0A}"/>
              </a:ext>
            </a:extLst>
          </p:cNvPr>
          <p:cNvGrpSpPr/>
          <p:nvPr/>
        </p:nvGrpSpPr>
        <p:grpSpPr>
          <a:xfrm>
            <a:off x="185454" y="2802356"/>
            <a:ext cx="1656000" cy="1656184"/>
            <a:chOff x="185454" y="2492896"/>
            <a:chExt cx="1656000" cy="1656184"/>
          </a:xfrm>
        </p:grpSpPr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7140FDA4-D7D5-43B9-83B9-B3743772E358}"/>
                </a:ext>
              </a:extLst>
            </p:cNvPr>
            <p:cNvSpPr/>
            <p:nvPr/>
          </p:nvSpPr>
          <p:spPr>
            <a:xfrm>
              <a:off x="185454" y="2492896"/>
              <a:ext cx="1656000" cy="1656184"/>
            </a:xfrm>
            <a:prstGeom prst="ellipse">
              <a:avLst/>
            </a:prstGeom>
            <a:solidFill>
              <a:srgbClr val="005E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005EAB"/>
                </a:solidFill>
              </a:endParaRPr>
            </a:p>
          </p:txBody>
        </p:sp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2968A235-752F-41DA-BA26-0D2F63032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454" y="2842221"/>
              <a:ext cx="900000" cy="900000"/>
            </a:xfrm>
            <a:prstGeom prst="rect">
              <a:avLst/>
            </a:prstGeom>
          </p:spPr>
        </p:pic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C28507AD-19A5-40C2-AAD4-A153B2FF314F}"/>
              </a:ext>
            </a:extLst>
          </p:cNvPr>
          <p:cNvGrpSpPr/>
          <p:nvPr/>
        </p:nvGrpSpPr>
        <p:grpSpPr>
          <a:xfrm>
            <a:off x="2217258" y="2802356"/>
            <a:ext cx="1656000" cy="1656184"/>
            <a:chOff x="2717314" y="2492896"/>
            <a:chExt cx="1656000" cy="1656184"/>
          </a:xfrm>
        </p:grpSpPr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FD2AB372-E45E-4738-B7B9-4312031C3604}"/>
                </a:ext>
              </a:extLst>
            </p:cNvPr>
            <p:cNvSpPr/>
            <p:nvPr/>
          </p:nvSpPr>
          <p:spPr>
            <a:xfrm>
              <a:off x="2717314" y="2492896"/>
              <a:ext cx="1656000" cy="1656184"/>
            </a:xfrm>
            <a:prstGeom prst="ellipse">
              <a:avLst/>
            </a:prstGeom>
            <a:solidFill>
              <a:srgbClr val="005E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005EAB"/>
                </a:solidFill>
              </a:endParaRPr>
            </a:p>
          </p:txBody>
        </p: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DB664BD6-C64A-473A-927F-A8478F36D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5314" y="2842221"/>
              <a:ext cx="900000" cy="900000"/>
            </a:xfrm>
            <a:prstGeom prst="rect">
              <a:avLst/>
            </a:prstGeom>
          </p:spPr>
        </p:pic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FDCDBD3A-77C4-4158-BF1E-FC15C253AF63}"/>
              </a:ext>
            </a:extLst>
          </p:cNvPr>
          <p:cNvGrpSpPr/>
          <p:nvPr/>
        </p:nvGrpSpPr>
        <p:grpSpPr>
          <a:xfrm>
            <a:off x="10344472" y="2802356"/>
            <a:ext cx="1656000" cy="1656184"/>
            <a:chOff x="10312896" y="2492896"/>
            <a:chExt cx="1656000" cy="1656184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86FBE073-F673-49F8-BAD5-D829A342281F}"/>
                </a:ext>
              </a:extLst>
            </p:cNvPr>
            <p:cNvSpPr/>
            <p:nvPr/>
          </p:nvSpPr>
          <p:spPr>
            <a:xfrm>
              <a:off x="10312896" y="2492896"/>
              <a:ext cx="1656000" cy="1656184"/>
            </a:xfrm>
            <a:prstGeom prst="ellipse">
              <a:avLst/>
            </a:prstGeom>
            <a:solidFill>
              <a:srgbClr val="005E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005EAB"/>
                </a:solidFill>
              </a:endParaRPr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1231B612-48FD-4A88-A688-B58DDCD9A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0896" y="2842642"/>
              <a:ext cx="900000" cy="900000"/>
            </a:xfrm>
            <a:prstGeom prst="rect">
              <a:avLst/>
            </a:prstGeom>
          </p:spPr>
        </p:pic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3915B10D-07AE-4D6E-B468-567681C1420A}"/>
              </a:ext>
            </a:extLst>
          </p:cNvPr>
          <p:cNvGrpSpPr/>
          <p:nvPr/>
        </p:nvGrpSpPr>
        <p:grpSpPr>
          <a:xfrm>
            <a:off x="4249062" y="2802356"/>
            <a:ext cx="1656000" cy="1656184"/>
            <a:chOff x="5249175" y="2492896"/>
            <a:chExt cx="1656000" cy="1656184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A9A758AD-EC4D-433A-9F6D-B5EB9A25E276}"/>
                </a:ext>
              </a:extLst>
            </p:cNvPr>
            <p:cNvSpPr/>
            <p:nvPr/>
          </p:nvSpPr>
          <p:spPr>
            <a:xfrm>
              <a:off x="5249175" y="2492896"/>
              <a:ext cx="1656000" cy="1656184"/>
            </a:xfrm>
            <a:prstGeom prst="ellipse">
              <a:avLst/>
            </a:prstGeom>
            <a:solidFill>
              <a:srgbClr val="005E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005EAB"/>
                </a:solidFill>
              </a:endParaRPr>
            </a:p>
          </p:txBody>
        </p:sp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9E18FF5B-D623-44EE-9DC9-E453785B3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7175" y="2842221"/>
              <a:ext cx="900000" cy="900000"/>
            </a:xfrm>
            <a:prstGeom prst="rect">
              <a:avLst/>
            </a:prstGeom>
          </p:spPr>
        </p:pic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8F554483-F56A-492E-8B56-80C604A8ECE0}"/>
              </a:ext>
            </a:extLst>
          </p:cNvPr>
          <p:cNvGrpSpPr/>
          <p:nvPr/>
        </p:nvGrpSpPr>
        <p:grpSpPr>
          <a:xfrm>
            <a:off x="6280866" y="2802356"/>
            <a:ext cx="1656000" cy="1656184"/>
            <a:chOff x="7781036" y="2492896"/>
            <a:chExt cx="1656000" cy="1656184"/>
          </a:xfrm>
        </p:grpSpPr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FF6C08F8-CF83-481B-BD48-A5B01400E7BB}"/>
                </a:ext>
              </a:extLst>
            </p:cNvPr>
            <p:cNvSpPr/>
            <p:nvPr/>
          </p:nvSpPr>
          <p:spPr>
            <a:xfrm>
              <a:off x="7781036" y="2492896"/>
              <a:ext cx="1656000" cy="1656184"/>
            </a:xfrm>
            <a:prstGeom prst="ellipse">
              <a:avLst/>
            </a:prstGeom>
            <a:solidFill>
              <a:srgbClr val="005E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005EAB"/>
                </a:solidFill>
              </a:endParaRPr>
            </a:p>
          </p:txBody>
        </p:sp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A63BA001-CE8C-454D-BA9B-09BC364FA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9036" y="2825649"/>
              <a:ext cx="900000" cy="900000"/>
            </a:xfrm>
            <a:prstGeom prst="rect">
              <a:avLst/>
            </a:prstGeom>
          </p:spPr>
        </p:pic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24AB798D-089C-4768-BB22-C6DD7C20CE56}"/>
              </a:ext>
            </a:extLst>
          </p:cNvPr>
          <p:cNvSpPr txBox="1"/>
          <p:nvPr/>
        </p:nvSpPr>
        <p:spPr>
          <a:xfrm>
            <a:off x="92727" y="4627002"/>
            <a:ext cx="184145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solidFill>
                  <a:srgbClr val="005EAB"/>
                </a:solidFill>
                <a:latin typeface="Lato Black" panose="020F0A02020204030203" pitchFamily="34" charset="0"/>
              </a:rPr>
              <a:t>UNE EAU PROPRE, PROCHE ET EN QUANTITÉ SUFFISANTE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BB847EFA-295B-48AF-8AC3-6E61F2B5FB7D}"/>
              </a:ext>
            </a:extLst>
          </p:cNvPr>
          <p:cNvSpPr txBox="1"/>
          <p:nvPr/>
        </p:nvSpPr>
        <p:spPr>
          <a:xfrm>
            <a:off x="2027513" y="4627002"/>
            <a:ext cx="203548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solidFill>
                  <a:srgbClr val="005EAB"/>
                </a:solidFill>
                <a:latin typeface="Lato Black" panose="020F0A02020204030203" pitchFamily="34" charset="0"/>
              </a:rPr>
              <a:t>DES INSTALLATIONS SANITAIRES DE BASE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7E58F4A9-ACD3-4F97-9389-58704A5A4C93}"/>
              </a:ext>
            </a:extLst>
          </p:cNvPr>
          <p:cNvSpPr txBox="1"/>
          <p:nvPr/>
        </p:nvSpPr>
        <p:spPr>
          <a:xfrm>
            <a:off x="4249062" y="4627002"/>
            <a:ext cx="165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solidFill>
                  <a:srgbClr val="005EAB"/>
                </a:solidFill>
                <a:latin typeface="Lato Black" panose="020F0A02020204030203" pitchFamily="34" charset="0"/>
              </a:rPr>
              <a:t>DES CENTRES DE SANTÉ ÉQUIPÉS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EEC774B4-AC89-414B-AA1F-624E84ABA7F5}"/>
              </a:ext>
            </a:extLst>
          </p:cNvPr>
          <p:cNvSpPr txBox="1"/>
          <p:nvPr/>
        </p:nvSpPr>
        <p:spPr>
          <a:xfrm>
            <a:off x="6075416" y="4627002"/>
            <a:ext cx="206689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rgbClr val="005EAB"/>
                </a:solidFill>
                <a:latin typeface="Lato Black" panose="020F0A02020204030203" pitchFamily="34" charset="0"/>
              </a:rPr>
              <a:t>UNE NOURRITURE DISPONIBLE, RÉGULIÈRE ET NUTRITIVE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C4418309-8C5B-4CDE-959B-3F126EF8C8A9}"/>
              </a:ext>
            </a:extLst>
          </p:cNvPr>
          <p:cNvSpPr txBox="1"/>
          <p:nvPr/>
        </p:nvSpPr>
        <p:spPr>
          <a:xfrm>
            <a:off x="10263578" y="4627002"/>
            <a:ext cx="18177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solidFill>
                  <a:srgbClr val="005EAB"/>
                </a:solidFill>
                <a:latin typeface="Lato Black" panose="020F0A02020204030203" pitchFamily="34" charset="0"/>
              </a:rPr>
              <a:t>DES MOYENS FINANCIERS ET DES FORMATIONS</a:t>
            </a:r>
            <a:endParaRPr lang="fr-FR" dirty="0">
              <a:latin typeface="Lato Black" panose="020F0A02020204030203" pitchFamily="34" charset="0"/>
            </a:endParaRPr>
          </a:p>
        </p:txBody>
      </p: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B5F49F08-CDAE-49E2-8774-5EFA3231CD25}"/>
              </a:ext>
            </a:extLst>
          </p:cNvPr>
          <p:cNvGrpSpPr/>
          <p:nvPr/>
        </p:nvGrpSpPr>
        <p:grpSpPr>
          <a:xfrm>
            <a:off x="8312670" y="2802356"/>
            <a:ext cx="1656000" cy="1656184"/>
            <a:chOff x="6315984" y="5181361"/>
            <a:chExt cx="1656000" cy="1656184"/>
          </a:xfrm>
        </p:grpSpPr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73909E07-3D86-46A9-AB78-0979379FE37B}"/>
                </a:ext>
              </a:extLst>
            </p:cNvPr>
            <p:cNvSpPr/>
            <p:nvPr/>
          </p:nvSpPr>
          <p:spPr>
            <a:xfrm>
              <a:off x="6315984" y="5181361"/>
              <a:ext cx="1656000" cy="1656184"/>
            </a:xfrm>
            <a:prstGeom prst="ellipse">
              <a:avLst/>
            </a:prstGeom>
            <a:solidFill>
              <a:srgbClr val="005E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005EAB"/>
                </a:solidFill>
              </a:endParaRPr>
            </a:p>
          </p:txBody>
        </p:sp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771D957C-92BE-4595-9375-DC19CE6BD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3984" y="5487646"/>
              <a:ext cx="900000" cy="900000"/>
            </a:xfrm>
            <a:prstGeom prst="rect">
              <a:avLst/>
            </a:prstGeom>
          </p:spPr>
        </p:pic>
      </p:grpSp>
      <p:sp>
        <p:nvSpPr>
          <p:cNvPr id="41" name="ZoneTexte 40">
            <a:extLst>
              <a:ext uri="{FF2B5EF4-FFF2-40B4-BE49-F238E27FC236}">
                <a16:creationId xmlns:a16="http://schemas.microsoft.com/office/drawing/2014/main" id="{C576577C-3E7E-4D0D-A0B7-5BE4A0C5CCFA}"/>
              </a:ext>
            </a:extLst>
          </p:cNvPr>
          <p:cNvSpPr txBox="1"/>
          <p:nvPr/>
        </p:nvSpPr>
        <p:spPr>
          <a:xfrm>
            <a:off x="8228509" y="4627002"/>
            <a:ext cx="181778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solidFill>
                  <a:srgbClr val="005EAB"/>
                </a:solidFill>
                <a:latin typeface="Lato Black" panose="020F0A02020204030203" pitchFamily="34" charset="0"/>
              </a:rPr>
              <a:t>DES MOYENS DE PRENDRE SOIN DE LA TERRE ET DE MIEUX PRODUIRE</a:t>
            </a:r>
          </a:p>
        </p:txBody>
      </p:sp>
    </p:spTree>
    <p:extLst>
      <p:ext uri="{BB962C8B-B14F-4D97-AF65-F5344CB8AC3E}">
        <p14:creationId xmlns:p14="http://schemas.microsoft.com/office/powerpoint/2010/main" val="92370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A7CF48E-E1C1-4F55-AD1A-D9AA75D38A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13"/>
          <a:stretch/>
        </p:blipFill>
        <p:spPr>
          <a:xfrm>
            <a:off x="0" y="1"/>
            <a:ext cx="12192000" cy="234888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0E7C31-8681-4499-9999-F36CF79655AA}"/>
              </a:ext>
            </a:extLst>
          </p:cNvPr>
          <p:cNvSpPr/>
          <p:nvPr/>
        </p:nvSpPr>
        <p:spPr>
          <a:xfrm>
            <a:off x="0" y="6550152"/>
            <a:ext cx="12192000" cy="307848"/>
          </a:xfrm>
          <a:prstGeom prst="rect">
            <a:avLst/>
          </a:prstGeom>
          <a:solidFill>
            <a:srgbClr val="00A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5EAB"/>
              </a:solidFill>
            </a:endParaRP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081B5133-5EB8-45BC-B418-8E3934703A54}"/>
              </a:ext>
            </a:extLst>
          </p:cNvPr>
          <p:cNvCxnSpPr>
            <a:cxnSpLocks/>
          </p:cNvCxnSpPr>
          <p:nvPr/>
        </p:nvCxnSpPr>
        <p:spPr>
          <a:xfrm>
            <a:off x="300992" y="1223855"/>
            <a:ext cx="157536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 dirty="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>
                <a:solidFill>
                  <a:srgbClr val="00AFB7"/>
                </a:solidFill>
                <a:latin typeface="Lato Black" panose="020F0A02020204030203" pitchFamily="34" charset="0"/>
              </a:rPr>
              <a:t>Journée du SEL</a:t>
            </a:r>
            <a:endParaRPr lang="fr-FR" sz="2000" dirty="0">
              <a:solidFill>
                <a:srgbClr val="005EAB"/>
              </a:solidFill>
              <a:latin typeface="Lato Black" panose="020F0A02020204030203" pitchFamily="34" charset="0"/>
            </a:endParaRPr>
          </a:p>
          <a:p>
            <a:pPr algn="l"/>
            <a:r>
              <a:rPr lang="fr-FR" sz="3200" dirty="0">
                <a:solidFill>
                  <a:schemeClr val="bg1"/>
                </a:solidFill>
                <a:latin typeface="Lato Black" panose="020F0A02020204030203" pitchFamily="34" charset="0"/>
              </a:rPr>
              <a:t>PROJETS À SOUTENIR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429" y="2504316"/>
            <a:ext cx="12192000" cy="24929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5400" dirty="0">
                <a:latin typeface="Lato Black" panose="020F0A02020204030203" pitchFamily="34" charset="0"/>
              </a:rPr>
              <a:t>Les partenaires chrétiens du SEL permettent aux plus pauvres</a:t>
            </a:r>
          </a:p>
          <a:p>
            <a:pPr algn="ctr"/>
            <a:r>
              <a:rPr lang="fr-FR" sz="5400" dirty="0">
                <a:latin typeface="Lato Black" panose="020F0A02020204030203" pitchFamily="34" charset="0"/>
              </a:rPr>
              <a:t>d’améliorer leurs conditions de vie.</a:t>
            </a:r>
          </a:p>
        </p:txBody>
      </p:sp>
      <p:pic>
        <p:nvPicPr>
          <p:cNvPr id="10" name="Image 9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5098FA1-607F-4AAE-9E14-03F70639B4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260648"/>
            <a:ext cx="3080403" cy="79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63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extérieur, terrain, herbe, personne&#10;&#10;Description générée automatiquement">
            <a:extLst>
              <a:ext uri="{FF2B5EF4-FFF2-40B4-BE49-F238E27FC236}">
                <a16:creationId xmlns:a16="http://schemas.microsoft.com/office/drawing/2014/main" id="{DC97B024-7D2C-4D91-BF39-EDF039E790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9" b="9466"/>
          <a:stretch/>
        </p:blipFill>
        <p:spPr>
          <a:xfrm>
            <a:off x="-12787" y="1332987"/>
            <a:ext cx="12217575" cy="552501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A7CF48E-E1C1-4F55-AD1A-D9AA75D38A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13"/>
          <a:stretch/>
        </p:blipFill>
        <p:spPr>
          <a:xfrm>
            <a:off x="0" y="0"/>
            <a:ext cx="12192000" cy="234888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0E7C31-8681-4499-9999-F36CF79655AA}"/>
              </a:ext>
            </a:extLst>
          </p:cNvPr>
          <p:cNvSpPr/>
          <p:nvPr/>
        </p:nvSpPr>
        <p:spPr>
          <a:xfrm>
            <a:off x="0" y="6550152"/>
            <a:ext cx="12192000" cy="307848"/>
          </a:xfrm>
          <a:prstGeom prst="rect">
            <a:avLst/>
          </a:prstGeom>
          <a:solidFill>
            <a:srgbClr val="00A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5EAB"/>
              </a:solidFill>
            </a:endParaRP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081B5133-5EB8-45BC-B418-8E3934703A54}"/>
              </a:ext>
            </a:extLst>
          </p:cNvPr>
          <p:cNvCxnSpPr>
            <a:cxnSpLocks/>
          </p:cNvCxnSpPr>
          <p:nvPr/>
        </p:nvCxnSpPr>
        <p:spPr>
          <a:xfrm>
            <a:off x="300992" y="1223855"/>
            <a:ext cx="157536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 dirty="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>
                <a:solidFill>
                  <a:srgbClr val="00AFB7"/>
                </a:solidFill>
                <a:latin typeface="Lato Black" panose="020F0A02020204030203" pitchFamily="34" charset="0"/>
              </a:rPr>
              <a:t>Journée du SEL</a:t>
            </a:r>
            <a:endParaRPr lang="fr-FR" sz="2000" dirty="0">
              <a:solidFill>
                <a:srgbClr val="005EAB"/>
              </a:solidFill>
              <a:latin typeface="Lato Black" panose="020F0A02020204030203" pitchFamily="34" charset="0"/>
            </a:endParaRPr>
          </a:p>
          <a:p>
            <a:pPr algn="l"/>
            <a:r>
              <a:rPr lang="fr-FR" sz="3200" dirty="0">
                <a:solidFill>
                  <a:schemeClr val="bg1"/>
                </a:solidFill>
                <a:latin typeface="Lato Black" panose="020F0A02020204030203" pitchFamily="34" charset="0"/>
              </a:rPr>
              <a:t>PROJETS À SOUTENIR</a:t>
            </a:r>
          </a:p>
        </p:txBody>
      </p:sp>
      <p:pic>
        <p:nvPicPr>
          <p:cNvPr id="10" name="Image 9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5098FA1-607F-4AAE-9E14-03F70639B4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260648"/>
            <a:ext cx="3080403" cy="79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65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herbe, terrain, extérieur, saleté&#10;&#10;Description générée automatiquement">
            <a:extLst>
              <a:ext uri="{FF2B5EF4-FFF2-40B4-BE49-F238E27FC236}">
                <a16:creationId xmlns:a16="http://schemas.microsoft.com/office/drawing/2014/main" id="{A984C350-0D17-4F0A-8186-950F202E75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733" b="17937"/>
          <a:stretch/>
        </p:blipFill>
        <p:spPr>
          <a:xfrm>
            <a:off x="-1" y="1223654"/>
            <a:ext cx="12192000" cy="547260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A7CF48E-E1C1-4F55-AD1A-D9AA75D38A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13"/>
          <a:stretch/>
        </p:blipFill>
        <p:spPr>
          <a:xfrm>
            <a:off x="0" y="0"/>
            <a:ext cx="12192000" cy="234888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0E7C31-8681-4499-9999-F36CF79655AA}"/>
              </a:ext>
            </a:extLst>
          </p:cNvPr>
          <p:cNvSpPr/>
          <p:nvPr/>
        </p:nvSpPr>
        <p:spPr>
          <a:xfrm>
            <a:off x="0" y="6550152"/>
            <a:ext cx="12192000" cy="307848"/>
          </a:xfrm>
          <a:prstGeom prst="rect">
            <a:avLst/>
          </a:prstGeom>
          <a:solidFill>
            <a:srgbClr val="00A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5EAB"/>
              </a:solidFill>
            </a:endParaRP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081B5133-5EB8-45BC-B418-8E3934703A54}"/>
              </a:ext>
            </a:extLst>
          </p:cNvPr>
          <p:cNvCxnSpPr>
            <a:cxnSpLocks/>
          </p:cNvCxnSpPr>
          <p:nvPr/>
        </p:nvCxnSpPr>
        <p:spPr>
          <a:xfrm>
            <a:off x="300992" y="1223855"/>
            <a:ext cx="157536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 dirty="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>
                <a:solidFill>
                  <a:srgbClr val="00AFB7"/>
                </a:solidFill>
                <a:latin typeface="Lato Black" panose="020F0A02020204030203" pitchFamily="34" charset="0"/>
              </a:rPr>
              <a:t>Journée du SEL</a:t>
            </a:r>
            <a:endParaRPr lang="fr-FR" sz="2000" dirty="0">
              <a:solidFill>
                <a:srgbClr val="005EAB"/>
              </a:solidFill>
              <a:latin typeface="Lato Black" panose="020F0A02020204030203" pitchFamily="34" charset="0"/>
            </a:endParaRPr>
          </a:p>
          <a:p>
            <a:pPr algn="l"/>
            <a:r>
              <a:rPr lang="fr-FR" sz="3200" dirty="0">
                <a:solidFill>
                  <a:schemeClr val="bg1"/>
                </a:solidFill>
                <a:latin typeface="Lato Black" panose="020F0A02020204030203" pitchFamily="34" charset="0"/>
              </a:rPr>
              <a:t>PROJETS À SOUTENIR</a:t>
            </a:r>
          </a:p>
        </p:txBody>
      </p:sp>
      <p:pic>
        <p:nvPicPr>
          <p:cNvPr id="10" name="Image 9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5098FA1-607F-4AAE-9E14-03F70639B4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260648"/>
            <a:ext cx="3080403" cy="79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61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texte, personne&#10;&#10;Description générée automatiquement">
            <a:extLst>
              <a:ext uri="{FF2B5EF4-FFF2-40B4-BE49-F238E27FC236}">
                <a16:creationId xmlns:a16="http://schemas.microsoft.com/office/drawing/2014/main" id="{C3530D32-D5C6-4A35-BB0E-59BFF0C20C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51" b="22700"/>
          <a:stretch/>
        </p:blipFill>
        <p:spPr>
          <a:xfrm>
            <a:off x="0" y="764704"/>
            <a:ext cx="12192000" cy="588864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A7CF48E-E1C1-4F55-AD1A-D9AA75D38A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13"/>
          <a:stretch/>
        </p:blipFill>
        <p:spPr>
          <a:xfrm>
            <a:off x="0" y="0"/>
            <a:ext cx="12192000" cy="234888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0E7C31-8681-4499-9999-F36CF79655AA}"/>
              </a:ext>
            </a:extLst>
          </p:cNvPr>
          <p:cNvSpPr/>
          <p:nvPr/>
        </p:nvSpPr>
        <p:spPr>
          <a:xfrm>
            <a:off x="0" y="6550152"/>
            <a:ext cx="12192000" cy="307848"/>
          </a:xfrm>
          <a:prstGeom prst="rect">
            <a:avLst/>
          </a:prstGeom>
          <a:solidFill>
            <a:srgbClr val="00A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5EAB"/>
              </a:solidFill>
            </a:endParaRP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081B5133-5EB8-45BC-B418-8E3934703A54}"/>
              </a:ext>
            </a:extLst>
          </p:cNvPr>
          <p:cNvCxnSpPr>
            <a:cxnSpLocks/>
          </p:cNvCxnSpPr>
          <p:nvPr/>
        </p:nvCxnSpPr>
        <p:spPr>
          <a:xfrm>
            <a:off x="300992" y="1223855"/>
            <a:ext cx="157536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 dirty="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>
                <a:solidFill>
                  <a:srgbClr val="00AFB7"/>
                </a:solidFill>
                <a:latin typeface="Lato Black" panose="020F0A02020204030203" pitchFamily="34" charset="0"/>
              </a:rPr>
              <a:t>Journée du SEL</a:t>
            </a:r>
            <a:endParaRPr lang="fr-FR" sz="2000" dirty="0">
              <a:solidFill>
                <a:srgbClr val="005EAB"/>
              </a:solidFill>
              <a:latin typeface="Lato Black" panose="020F0A02020204030203" pitchFamily="34" charset="0"/>
            </a:endParaRPr>
          </a:p>
          <a:p>
            <a:pPr algn="l"/>
            <a:r>
              <a:rPr lang="fr-FR" sz="3200" dirty="0">
                <a:solidFill>
                  <a:schemeClr val="bg1"/>
                </a:solidFill>
                <a:latin typeface="Lato Black" panose="020F0A02020204030203" pitchFamily="34" charset="0"/>
              </a:rPr>
              <a:t>PROJETS À SOUTENIR</a:t>
            </a:r>
          </a:p>
        </p:txBody>
      </p:sp>
      <p:pic>
        <p:nvPicPr>
          <p:cNvPr id="10" name="Image 9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5098FA1-607F-4AAE-9E14-03F70639B4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260648"/>
            <a:ext cx="3080403" cy="79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28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PT SEL">
  <a:themeElements>
    <a:clrScheme name="SEL">
      <a:dk1>
        <a:srgbClr val="005EB8"/>
      </a:dk1>
      <a:lt1>
        <a:sysClr val="window" lastClr="FFFFFF"/>
      </a:lt1>
      <a:dk2>
        <a:srgbClr val="002C54"/>
      </a:dk2>
      <a:lt2>
        <a:srgbClr val="F2F2F2"/>
      </a:lt2>
      <a:accent1>
        <a:srgbClr val="80BA27"/>
      </a:accent1>
      <a:accent2>
        <a:srgbClr val="F39200"/>
      </a:accent2>
      <a:accent3>
        <a:srgbClr val="DC006B"/>
      </a:accent3>
      <a:accent4>
        <a:srgbClr val="00AFB7"/>
      </a:accent4>
      <a:accent5>
        <a:srgbClr val="E30613"/>
      </a:accent5>
      <a:accent6>
        <a:srgbClr val="FFC000"/>
      </a:accent6>
      <a:hlink>
        <a:srgbClr val="005EB8"/>
      </a:hlink>
      <a:folHlink>
        <a:srgbClr val="A5005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5EAB"/>
        </a:solidFill>
      </a:spPr>
      <a:bodyPr rtlCol="0" anchor="ctr"/>
      <a:lstStyle>
        <a:defPPr algn="ctr">
          <a:defRPr dirty="0">
            <a:solidFill>
              <a:srgbClr val="005EAB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50F2F5B3FE9C4B8F09F9FDC3FC5E84" ma:contentTypeVersion="11" ma:contentTypeDescription="Crée un document." ma:contentTypeScope="" ma:versionID="954244569a3f59454bf292562d4c972a">
  <xsd:schema xmlns:xsd="http://www.w3.org/2001/XMLSchema" xmlns:xs="http://www.w3.org/2001/XMLSchema" xmlns:p="http://schemas.microsoft.com/office/2006/metadata/properties" xmlns:ns3="e672c42c-f7da-4707-b47d-91ad5e2b32c0" xmlns:ns4="77c0779f-ed5d-4337-83e5-fbec76ffaf92" targetNamespace="http://schemas.microsoft.com/office/2006/metadata/properties" ma:root="true" ma:fieldsID="7f13f09873254c9b9ddef807b9de574f" ns3:_="" ns4:_="">
    <xsd:import namespace="e672c42c-f7da-4707-b47d-91ad5e2b32c0"/>
    <xsd:import namespace="77c0779f-ed5d-4337-83e5-fbec76ffaf9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72c42c-f7da-4707-b47d-91ad5e2b32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c0779f-ed5d-4337-83e5-fbec76ffaf92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394C13C-D983-4A51-9936-BBDC35A81DD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B963795-ADF9-43EB-81E6-14B3A5CF9C32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24DA3BF8-DA75-4D52-A755-46086CDA9CA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672c42c-f7da-4707-b47d-91ad5e2b32c0"/>
    <ds:schemaRef ds:uri="77c0779f-ed5d-4337-83e5-fbec76ffaf9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 SEL page de couv</Template>
  <TotalTime>0</TotalTime>
  <Words>475</Words>
  <Application>Microsoft Office PowerPoint</Application>
  <PresentationFormat>Grand écran</PresentationFormat>
  <Paragraphs>111</Paragraphs>
  <Slides>15</Slides>
  <Notes>15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1" baseType="lpstr">
      <vt:lpstr>Arial</vt:lpstr>
      <vt:lpstr>Calibri</vt:lpstr>
      <vt:lpstr>Lato</vt:lpstr>
      <vt:lpstr>Lato Black</vt:lpstr>
      <vt:lpstr>Lato Medium</vt:lpstr>
      <vt:lpstr>PPT SEL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SEL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Doris Lévi Alvarès</dc:creator>
  <cp:lastModifiedBy>Laetitia Baer</cp:lastModifiedBy>
  <cp:revision>593</cp:revision>
  <dcterms:created xsi:type="dcterms:W3CDTF">2012-10-04T08:40:40Z</dcterms:created>
  <dcterms:modified xsi:type="dcterms:W3CDTF">2021-02-19T13:01:03Z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0x0101009950F2F5B3FE9C4B8F09F9FDC3FC5E84</vt:lpwstr>
  </property>
</Properties>
</file>